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4" d="100"/>
          <a:sy n="44" d="100"/>
        </p:scale>
        <p:origin x="792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03255" y="3256047"/>
            <a:ext cx="15081489" cy="34886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5739" y="7111801"/>
            <a:ext cx="16756521" cy="1625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94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E1AA2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50" b="0" i="0">
                <a:solidFill>
                  <a:srgbClr val="94DDD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E1AA2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A4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145987" y="645602"/>
            <a:ext cx="4657709" cy="46481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E1AA2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A4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526230" y="1293190"/>
            <a:ext cx="2114550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E1AA2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28746" y="3555745"/>
            <a:ext cx="16430507" cy="30016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50" b="0" i="0">
                <a:solidFill>
                  <a:srgbClr val="94DDD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mailto:tiur.gantini@it.maranatha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7971314" y="7967410"/>
            <a:ext cx="10137593" cy="21780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/>
          <p:nvPr/>
        </p:nvSpPr>
        <p:spPr>
          <a:xfrm>
            <a:off x="8889745" y="3345593"/>
            <a:ext cx="8135620" cy="2189480"/>
          </a:xfrm>
          <a:prstGeom prst="rect">
            <a:avLst/>
          </a:prstGeom>
        </p:spPr>
        <p:txBody>
          <a:bodyPr vert="horz" wrap="square" lIns="0" tIns="198120" rIns="0" bIns="0" rtlCol="0">
            <a:spAutoFit/>
          </a:bodyPr>
          <a:lstStyle/>
          <a:p>
            <a:pPr marL="12700" marR="5080">
              <a:lnSpc>
                <a:spcPts val="7800"/>
              </a:lnSpc>
              <a:spcBef>
                <a:spcPts val="1560"/>
              </a:spcBef>
            </a:pPr>
            <a:r>
              <a:rPr sz="7700" b="1" spc="220" smtClean="0">
                <a:solidFill>
                  <a:srgbClr val="F6B4A6"/>
                </a:solidFill>
                <a:latin typeface="Arial"/>
                <a:cs typeface="Arial"/>
              </a:rPr>
              <a:t>Digital  </a:t>
            </a:r>
            <a:r>
              <a:rPr sz="7700" b="1" spc="-15" dirty="0">
                <a:solidFill>
                  <a:srgbClr val="F6B4A6"/>
                </a:solidFill>
                <a:latin typeface="Arial"/>
                <a:cs typeface="Arial"/>
              </a:rPr>
              <a:t>E</a:t>
            </a:r>
            <a:r>
              <a:rPr sz="7700" b="1" spc="-135" dirty="0">
                <a:solidFill>
                  <a:srgbClr val="F6B4A6"/>
                </a:solidFill>
                <a:latin typeface="Arial"/>
                <a:cs typeface="Arial"/>
              </a:rPr>
              <a:t>n</a:t>
            </a:r>
            <a:r>
              <a:rPr sz="7700" b="1" spc="459" dirty="0">
                <a:solidFill>
                  <a:srgbClr val="F6B4A6"/>
                </a:solidFill>
                <a:latin typeface="Arial"/>
                <a:cs typeface="Arial"/>
              </a:rPr>
              <a:t>t</a:t>
            </a:r>
            <a:r>
              <a:rPr sz="7700" b="1" spc="155" dirty="0">
                <a:solidFill>
                  <a:srgbClr val="F6B4A6"/>
                </a:solidFill>
                <a:latin typeface="Arial"/>
                <a:cs typeface="Arial"/>
              </a:rPr>
              <a:t>r</a:t>
            </a:r>
            <a:r>
              <a:rPr sz="7700" b="1" spc="-30" dirty="0">
                <a:solidFill>
                  <a:srgbClr val="F6B4A6"/>
                </a:solidFill>
                <a:latin typeface="Arial"/>
                <a:cs typeface="Arial"/>
              </a:rPr>
              <a:t>e</a:t>
            </a:r>
            <a:r>
              <a:rPr sz="7700" b="1" spc="95" dirty="0">
                <a:solidFill>
                  <a:srgbClr val="F6B4A6"/>
                </a:solidFill>
                <a:latin typeface="Arial"/>
                <a:cs typeface="Arial"/>
              </a:rPr>
              <a:t>p</a:t>
            </a:r>
            <a:r>
              <a:rPr sz="7700" b="1" spc="155" dirty="0">
                <a:solidFill>
                  <a:srgbClr val="F6B4A6"/>
                </a:solidFill>
                <a:latin typeface="Arial"/>
                <a:cs typeface="Arial"/>
              </a:rPr>
              <a:t>r</a:t>
            </a:r>
            <a:r>
              <a:rPr sz="7700" b="1" spc="-30" dirty="0">
                <a:solidFill>
                  <a:srgbClr val="F6B4A6"/>
                </a:solidFill>
                <a:latin typeface="Arial"/>
                <a:cs typeface="Arial"/>
              </a:rPr>
              <a:t>e</a:t>
            </a:r>
            <a:r>
              <a:rPr sz="7700" b="1" spc="-135" dirty="0">
                <a:solidFill>
                  <a:srgbClr val="F6B4A6"/>
                </a:solidFill>
                <a:latin typeface="Arial"/>
                <a:cs typeface="Arial"/>
              </a:rPr>
              <a:t>n</a:t>
            </a:r>
            <a:r>
              <a:rPr sz="7700" b="1" spc="-30" dirty="0">
                <a:solidFill>
                  <a:srgbClr val="F6B4A6"/>
                </a:solidFill>
                <a:latin typeface="Arial"/>
                <a:cs typeface="Arial"/>
              </a:rPr>
              <a:t>e</a:t>
            </a:r>
            <a:r>
              <a:rPr sz="7700" b="1" spc="-215" dirty="0">
                <a:solidFill>
                  <a:srgbClr val="F6B4A6"/>
                </a:solidFill>
                <a:latin typeface="Arial"/>
                <a:cs typeface="Arial"/>
              </a:rPr>
              <a:t>u</a:t>
            </a:r>
            <a:r>
              <a:rPr sz="7700" b="1" spc="155" dirty="0">
                <a:solidFill>
                  <a:srgbClr val="F6B4A6"/>
                </a:solidFill>
                <a:latin typeface="Arial"/>
                <a:cs typeface="Arial"/>
              </a:rPr>
              <a:t>r</a:t>
            </a:r>
            <a:r>
              <a:rPr sz="7700" b="1" spc="-850" dirty="0">
                <a:solidFill>
                  <a:srgbClr val="F6B4A6"/>
                </a:solidFill>
                <a:latin typeface="Arial"/>
                <a:cs typeface="Arial"/>
              </a:rPr>
              <a:t>s</a:t>
            </a:r>
            <a:r>
              <a:rPr sz="7700" b="1" spc="-135" dirty="0">
                <a:solidFill>
                  <a:srgbClr val="F6B4A6"/>
                </a:solidFill>
                <a:latin typeface="Arial"/>
                <a:cs typeface="Arial"/>
              </a:rPr>
              <a:t>h</a:t>
            </a:r>
            <a:r>
              <a:rPr sz="7700" b="1" spc="40" dirty="0">
                <a:solidFill>
                  <a:srgbClr val="F6B4A6"/>
                </a:solidFill>
                <a:latin typeface="Arial"/>
                <a:cs typeface="Arial"/>
              </a:rPr>
              <a:t>i</a:t>
            </a:r>
            <a:r>
              <a:rPr sz="7700" b="1" spc="100" dirty="0">
                <a:solidFill>
                  <a:srgbClr val="F6B4A6"/>
                </a:solidFill>
                <a:latin typeface="Arial"/>
                <a:cs typeface="Arial"/>
              </a:rPr>
              <a:t>p</a:t>
            </a:r>
            <a:endParaRPr sz="77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89745" y="5905500"/>
            <a:ext cx="3911855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50" dirty="0">
                <a:solidFill>
                  <a:srgbClr val="94DDDE"/>
                </a:solidFill>
                <a:latin typeface="Arial"/>
                <a:cs typeface="Arial"/>
              </a:rPr>
              <a:t>TIUR</a:t>
            </a:r>
            <a:r>
              <a:rPr sz="3400" spc="40" dirty="0">
                <a:solidFill>
                  <a:srgbClr val="94DDDE"/>
                </a:solidFill>
                <a:latin typeface="Arial"/>
                <a:cs typeface="Arial"/>
              </a:rPr>
              <a:t> </a:t>
            </a:r>
            <a:r>
              <a:rPr sz="3400" spc="125" dirty="0">
                <a:solidFill>
                  <a:srgbClr val="94DDDE"/>
                </a:solidFill>
                <a:latin typeface="Arial"/>
                <a:cs typeface="Arial"/>
              </a:rPr>
              <a:t>GANTINI</a:t>
            </a:r>
            <a:endParaRPr sz="3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7496175" cy="10287000"/>
            <a:chOff x="0" y="0"/>
            <a:chExt cx="7496175" cy="10287000"/>
          </a:xfrm>
        </p:grpSpPr>
        <p:sp>
          <p:nvSpPr>
            <p:cNvPr id="5" name="object 5"/>
            <p:cNvSpPr/>
            <p:nvPr/>
          </p:nvSpPr>
          <p:spPr>
            <a:xfrm>
              <a:off x="1210525" y="0"/>
              <a:ext cx="6012815" cy="2171700"/>
            </a:xfrm>
            <a:custGeom>
              <a:avLst/>
              <a:gdLst/>
              <a:ahLst/>
              <a:cxnLst/>
              <a:rect l="l" t="t" r="r" b="b"/>
              <a:pathLst>
                <a:path w="6012815" h="2171700">
                  <a:moveTo>
                    <a:pt x="2596628" y="2171475"/>
                  </a:moveTo>
                  <a:lnTo>
                    <a:pt x="0" y="678494"/>
                  </a:lnTo>
                  <a:lnTo>
                    <a:pt x="359374" y="0"/>
                  </a:lnTo>
                  <a:lnTo>
                    <a:pt x="6012302" y="0"/>
                  </a:lnTo>
                  <a:lnTo>
                    <a:pt x="5326728" y="203761"/>
                  </a:lnTo>
                  <a:lnTo>
                    <a:pt x="4637799" y="987340"/>
                  </a:lnTo>
                  <a:lnTo>
                    <a:pt x="3075238" y="1267864"/>
                  </a:lnTo>
                  <a:lnTo>
                    <a:pt x="2596628" y="2171475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65101" y="0"/>
              <a:ext cx="5038725" cy="1857375"/>
            </a:xfrm>
            <a:custGeom>
              <a:avLst/>
              <a:gdLst/>
              <a:ahLst/>
              <a:cxnLst/>
              <a:rect l="l" t="t" r="r" b="b"/>
              <a:pathLst>
                <a:path w="5038724" h="1857375">
                  <a:moveTo>
                    <a:pt x="1603006" y="1600986"/>
                  </a:moveTo>
                  <a:lnTo>
                    <a:pt x="1603006" y="1579408"/>
                  </a:lnTo>
                  <a:lnTo>
                    <a:pt x="1608399" y="1579408"/>
                  </a:lnTo>
                  <a:lnTo>
                    <a:pt x="1608399" y="1599638"/>
                  </a:lnTo>
                  <a:lnTo>
                    <a:pt x="1603006" y="1600986"/>
                  </a:lnTo>
                  <a:close/>
                </a:path>
                <a:path w="5038724" h="1857375">
                  <a:moveTo>
                    <a:pt x="1629970" y="1605032"/>
                  </a:moveTo>
                  <a:lnTo>
                    <a:pt x="1608399" y="1605032"/>
                  </a:lnTo>
                  <a:lnTo>
                    <a:pt x="1608399" y="1599638"/>
                  </a:lnTo>
                  <a:lnTo>
                    <a:pt x="1629970" y="1599638"/>
                  </a:lnTo>
                  <a:lnTo>
                    <a:pt x="1629970" y="1605032"/>
                  </a:lnTo>
                  <a:close/>
                </a:path>
                <a:path w="5038724" h="1857375">
                  <a:moveTo>
                    <a:pt x="5038213" y="1460"/>
                  </a:moveTo>
                  <a:lnTo>
                    <a:pt x="5016642" y="1460"/>
                  </a:lnTo>
                  <a:lnTo>
                    <a:pt x="5016642" y="0"/>
                  </a:lnTo>
                  <a:lnTo>
                    <a:pt x="5038213" y="0"/>
                  </a:lnTo>
                  <a:lnTo>
                    <a:pt x="5038213" y="1460"/>
                  </a:lnTo>
                  <a:close/>
                </a:path>
                <a:path w="5038724" h="1857375">
                  <a:moveTo>
                    <a:pt x="4835984" y="2809"/>
                  </a:moveTo>
                  <a:lnTo>
                    <a:pt x="4787449" y="2809"/>
                  </a:lnTo>
                  <a:lnTo>
                    <a:pt x="4787449" y="0"/>
                  </a:lnTo>
                  <a:lnTo>
                    <a:pt x="4835984" y="0"/>
                  </a:lnTo>
                  <a:lnTo>
                    <a:pt x="4835984" y="2809"/>
                  </a:lnTo>
                  <a:close/>
                </a:path>
                <a:path w="5038724" h="1857375">
                  <a:moveTo>
                    <a:pt x="4814413" y="24388"/>
                  </a:moveTo>
                  <a:lnTo>
                    <a:pt x="4809020" y="24388"/>
                  </a:lnTo>
                  <a:lnTo>
                    <a:pt x="4809020" y="2809"/>
                  </a:lnTo>
                  <a:lnTo>
                    <a:pt x="4814413" y="2809"/>
                  </a:lnTo>
                  <a:lnTo>
                    <a:pt x="4814413" y="24388"/>
                  </a:lnTo>
                  <a:close/>
                </a:path>
                <a:path w="5038724" h="1857375">
                  <a:moveTo>
                    <a:pt x="4699816" y="112052"/>
                  </a:moveTo>
                  <a:lnTo>
                    <a:pt x="4694423" y="112052"/>
                  </a:lnTo>
                  <a:lnTo>
                    <a:pt x="4694423" y="90473"/>
                  </a:lnTo>
                  <a:lnTo>
                    <a:pt x="4699816" y="90473"/>
                  </a:lnTo>
                  <a:lnTo>
                    <a:pt x="4699816" y="112052"/>
                  </a:lnTo>
                  <a:close/>
                </a:path>
                <a:path w="5038724" h="1857375">
                  <a:moveTo>
                    <a:pt x="4721387" y="117446"/>
                  </a:moveTo>
                  <a:lnTo>
                    <a:pt x="4672852" y="117446"/>
                  </a:lnTo>
                  <a:lnTo>
                    <a:pt x="4672852" y="112052"/>
                  </a:lnTo>
                  <a:lnTo>
                    <a:pt x="4721387" y="112052"/>
                  </a:lnTo>
                  <a:lnTo>
                    <a:pt x="4721387" y="117446"/>
                  </a:lnTo>
                  <a:close/>
                </a:path>
                <a:path w="5038724" h="1857375">
                  <a:moveTo>
                    <a:pt x="4699816" y="139025"/>
                  </a:moveTo>
                  <a:lnTo>
                    <a:pt x="4694423" y="139025"/>
                  </a:lnTo>
                  <a:lnTo>
                    <a:pt x="4694423" y="117446"/>
                  </a:lnTo>
                  <a:lnTo>
                    <a:pt x="4701164" y="117446"/>
                  </a:lnTo>
                  <a:lnTo>
                    <a:pt x="4699816" y="120144"/>
                  </a:lnTo>
                  <a:lnTo>
                    <a:pt x="4699816" y="139025"/>
                  </a:lnTo>
                  <a:close/>
                </a:path>
                <a:path w="5038724" h="1857375">
                  <a:moveTo>
                    <a:pt x="4585219" y="226689"/>
                  </a:moveTo>
                  <a:lnTo>
                    <a:pt x="4579826" y="226689"/>
                  </a:lnTo>
                  <a:lnTo>
                    <a:pt x="4579826" y="205110"/>
                  </a:lnTo>
                  <a:lnTo>
                    <a:pt x="4585219" y="205110"/>
                  </a:lnTo>
                  <a:lnTo>
                    <a:pt x="4585219" y="226689"/>
                  </a:lnTo>
                  <a:close/>
                </a:path>
                <a:path w="5038724" h="1857375">
                  <a:moveTo>
                    <a:pt x="4606790" y="232083"/>
                  </a:moveTo>
                  <a:lnTo>
                    <a:pt x="4558255" y="232083"/>
                  </a:lnTo>
                  <a:lnTo>
                    <a:pt x="4558255" y="226689"/>
                  </a:lnTo>
                  <a:lnTo>
                    <a:pt x="4606790" y="226689"/>
                  </a:lnTo>
                  <a:lnTo>
                    <a:pt x="4606790" y="232083"/>
                  </a:lnTo>
                  <a:close/>
                </a:path>
                <a:path w="5038724" h="1857375">
                  <a:moveTo>
                    <a:pt x="4585219" y="253662"/>
                  </a:moveTo>
                  <a:lnTo>
                    <a:pt x="4579826" y="253662"/>
                  </a:lnTo>
                  <a:lnTo>
                    <a:pt x="4579826" y="232083"/>
                  </a:lnTo>
                  <a:lnTo>
                    <a:pt x="4601397" y="232083"/>
                  </a:lnTo>
                  <a:lnTo>
                    <a:pt x="4585219" y="249616"/>
                  </a:lnTo>
                  <a:lnTo>
                    <a:pt x="4585219" y="253662"/>
                  </a:lnTo>
                  <a:close/>
                </a:path>
                <a:path w="5038724" h="1857375">
                  <a:moveTo>
                    <a:pt x="4606790" y="2809"/>
                  </a:moveTo>
                  <a:lnTo>
                    <a:pt x="4558255" y="2809"/>
                  </a:lnTo>
                  <a:lnTo>
                    <a:pt x="4558255" y="0"/>
                  </a:lnTo>
                  <a:lnTo>
                    <a:pt x="4606790" y="0"/>
                  </a:lnTo>
                  <a:lnTo>
                    <a:pt x="4606790" y="2809"/>
                  </a:lnTo>
                  <a:close/>
                </a:path>
                <a:path w="5038724" h="1857375">
                  <a:moveTo>
                    <a:pt x="4585219" y="24388"/>
                  </a:moveTo>
                  <a:lnTo>
                    <a:pt x="4579826" y="24388"/>
                  </a:lnTo>
                  <a:lnTo>
                    <a:pt x="4579826" y="2809"/>
                  </a:lnTo>
                  <a:lnTo>
                    <a:pt x="4585219" y="2809"/>
                  </a:lnTo>
                  <a:lnTo>
                    <a:pt x="4585219" y="24388"/>
                  </a:lnTo>
                  <a:close/>
                </a:path>
                <a:path w="5038724" h="1857375">
                  <a:moveTo>
                    <a:pt x="4377597" y="2809"/>
                  </a:moveTo>
                  <a:lnTo>
                    <a:pt x="4329062" y="2809"/>
                  </a:lnTo>
                  <a:lnTo>
                    <a:pt x="4329062" y="0"/>
                  </a:lnTo>
                  <a:lnTo>
                    <a:pt x="4377597" y="0"/>
                  </a:lnTo>
                  <a:lnTo>
                    <a:pt x="4377597" y="2809"/>
                  </a:lnTo>
                  <a:close/>
                </a:path>
                <a:path w="5038724" h="1857375">
                  <a:moveTo>
                    <a:pt x="4356026" y="24388"/>
                  </a:moveTo>
                  <a:lnTo>
                    <a:pt x="4350633" y="24388"/>
                  </a:lnTo>
                  <a:lnTo>
                    <a:pt x="4350633" y="2809"/>
                  </a:lnTo>
                  <a:lnTo>
                    <a:pt x="4356026" y="2809"/>
                  </a:lnTo>
                  <a:lnTo>
                    <a:pt x="4356026" y="24388"/>
                  </a:lnTo>
                  <a:close/>
                </a:path>
                <a:path w="5038724" h="1857375">
                  <a:moveTo>
                    <a:pt x="4148403" y="2809"/>
                  </a:moveTo>
                  <a:lnTo>
                    <a:pt x="4099868" y="2809"/>
                  </a:lnTo>
                  <a:lnTo>
                    <a:pt x="4099868" y="0"/>
                  </a:lnTo>
                  <a:lnTo>
                    <a:pt x="4148403" y="0"/>
                  </a:lnTo>
                  <a:lnTo>
                    <a:pt x="4148403" y="2809"/>
                  </a:lnTo>
                  <a:close/>
                </a:path>
                <a:path w="5038724" h="1857375">
                  <a:moveTo>
                    <a:pt x="4126832" y="24388"/>
                  </a:moveTo>
                  <a:lnTo>
                    <a:pt x="4121439" y="24388"/>
                  </a:lnTo>
                  <a:lnTo>
                    <a:pt x="4121439" y="2809"/>
                  </a:lnTo>
                  <a:lnTo>
                    <a:pt x="4126832" y="2809"/>
                  </a:lnTo>
                  <a:lnTo>
                    <a:pt x="4126832" y="24388"/>
                  </a:lnTo>
                  <a:close/>
                </a:path>
                <a:path w="5038724" h="1857375">
                  <a:moveTo>
                    <a:pt x="3919210" y="2809"/>
                  </a:moveTo>
                  <a:lnTo>
                    <a:pt x="3870674" y="2809"/>
                  </a:lnTo>
                  <a:lnTo>
                    <a:pt x="3870674" y="0"/>
                  </a:lnTo>
                  <a:lnTo>
                    <a:pt x="3919210" y="0"/>
                  </a:lnTo>
                  <a:lnTo>
                    <a:pt x="3919210" y="2809"/>
                  </a:lnTo>
                  <a:close/>
                </a:path>
                <a:path w="5038724" h="1857375">
                  <a:moveTo>
                    <a:pt x="3897638" y="24388"/>
                  </a:moveTo>
                  <a:lnTo>
                    <a:pt x="3892246" y="24388"/>
                  </a:lnTo>
                  <a:lnTo>
                    <a:pt x="3892246" y="2809"/>
                  </a:lnTo>
                  <a:lnTo>
                    <a:pt x="3897638" y="2809"/>
                  </a:lnTo>
                  <a:lnTo>
                    <a:pt x="3897638" y="24388"/>
                  </a:lnTo>
                  <a:close/>
                </a:path>
                <a:path w="5038724" h="1857375">
                  <a:moveTo>
                    <a:pt x="4470622" y="112052"/>
                  </a:moveTo>
                  <a:lnTo>
                    <a:pt x="4465230" y="112052"/>
                  </a:lnTo>
                  <a:lnTo>
                    <a:pt x="4465230" y="90473"/>
                  </a:lnTo>
                  <a:lnTo>
                    <a:pt x="4470622" y="90473"/>
                  </a:lnTo>
                  <a:lnTo>
                    <a:pt x="4470622" y="112052"/>
                  </a:lnTo>
                  <a:close/>
                </a:path>
                <a:path w="5038724" h="1857375">
                  <a:moveTo>
                    <a:pt x="4492193" y="117446"/>
                  </a:moveTo>
                  <a:lnTo>
                    <a:pt x="4443658" y="117446"/>
                  </a:lnTo>
                  <a:lnTo>
                    <a:pt x="4443658" y="112052"/>
                  </a:lnTo>
                  <a:lnTo>
                    <a:pt x="4492193" y="112052"/>
                  </a:lnTo>
                  <a:lnTo>
                    <a:pt x="4492193" y="117446"/>
                  </a:lnTo>
                  <a:close/>
                </a:path>
                <a:path w="5038724" h="1857375">
                  <a:moveTo>
                    <a:pt x="4470622" y="139025"/>
                  </a:moveTo>
                  <a:lnTo>
                    <a:pt x="4465230" y="139025"/>
                  </a:lnTo>
                  <a:lnTo>
                    <a:pt x="4465230" y="117446"/>
                  </a:lnTo>
                  <a:lnTo>
                    <a:pt x="4470622" y="117446"/>
                  </a:lnTo>
                  <a:lnTo>
                    <a:pt x="4470622" y="139025"/>
                  </a:lnTo>
                  <a:close/>
                </a:path>
                <a:path w="5038724" h="1857375">
                  <a:moveTo>
                    <a:pt x="4241429" y="112052"/>
                  </a:moveTo>
                  <a:lnTo>
                    <a:pt x="4236036" y="112052"/>
                  </a:lnTo>
                  <a:lnTo>
                    <a:pt x="4236036" y="90473"/>
                  </a:lnTo>
                  <a:lnTo>
                    <a:pt x="4241429" y="90473"/>
                  </a:lnTo>
                  <a:lnTo>
                    <a:pt x="4241429" y="112052"/>
                  </a:lnTo>
                  <a:close/>
                </a:path>
                <a:path w="5038724" h="1857375">
                  <a:moveTo>
                    <a:pt x="4263000" y="117446"/>
                  </a:moveTo>
                  <a:lnTo>
                    <a:pt x="4214465" y="117446"/>
                  </a:lnTo>
                  <a:lnTo>
                    <a:pt x="4214465" y="112052"/>
                  </a:lnTo>
                  <a:lnTo>
                    <a:pt x="4263000" y="112052"/>
                  </a:lnTo>
                  <a:lnTo>
                    <a:pt x="4263000" y="117446"/>
                  </a:lnTo>
                  <a:close/>
                </a:path>
                <a:path w="5038724" h="1857375">
                  <a:moveTo>
                    <a:pt x="4241429" y="139025"/>
                  </a:moveTo>
                  <a:lnTo>
                    <a:pt x="4236036" y="139025"/>
                  </a:lnTo>
                  <a:lnTo>
                    <a:pt x="4236036" y="117446"/>
                  </a:lnTo>
                  <a:lnTo>
                    <a:pt x="4241429" y="117446"/>
                  </a:lnTo>
                  <a:lnTo>
                    <a:pt x="4241429" y="139025"/>
                  </a:lnTo>
                  <a:close/>
                </a:path>
                <a:path w="5038724" h="1857375">
                  <a:moveTo>
                    <a:pt x="4012235" y="112052"/>
                  </a:moveTo>
                  <a:lnTo>
                    <a:pt x="4006842" y="112052"/>
                  </a:lnTo>
                  <a:lnTo>
                    <a:pt x="4006842" y="90473"/>
                  </a:lnTo>
                  <a:lnTo>
                    <a:pt x="4012235" y="90473"/>
                  </a:lnTo>
                  <a:lnTo>
                    <a:pt x="4012235" y="112052"/>
                  </a:lnTo>
                  <a:close/>
                </a:path>
                <a:path w="5038724" h="1857375">
                  <a:moveTo>
                    <a:pt x="4033806" y="117446"/>
                  </a:moveTo>
                  <a:lnTo>
                    <a:pt x="3985271" y="117446"/>
                  </a:lnTo>
                  <a:lnTo>
                    <a:pt x="3985271" y="112052"/>
                  </a:lnTo>
                  <a:lnTo>
                    <a:pt x="4033806" y="112052"/>
                  </a:lnTo>
                  <a:lnTo>
                    <a:pt x="4033806" y="117446"/>
                  </a:lnTo>
                  <a:close/>
                </a:path>
                <a:path w="5038724" h="1857375">
                  <a:moveTo>
                    <a:pt x="4012235" y="139025"/>
                  </a:moveTo>
                  <a:lnTo>
                    <a:pt x="4006842" y="139025"/>
                  </a:lnTo>
                  <a:lnTo>
                    <a:pt x="4006842" y="117446"/>
                  </a:lnTo>
                  <a:lnTo>
                    <a:pt x="4012235" y="117446"/>
                  </a:lnTo>
                  <a:lnTo>
                    <a:pt x="4012235" y="139025"/>
                  </a:lnTo>
                  <a:close/>
                </a:path>
                <a:path w="5038724" h="1857375">
                  <a:moveTo>
                    <a:pt x="4356026" y="226689"/>
                  </a:moveTo>
                  <a:lnTo>
                    <a:pt x="4350633" y="226689"/>
                  </a:lnTo>
                  <a:lnTo>
                    <a:pt x="4350633" y="205110"/>
                  </a:lnTo>
                  <a:lnTo>
                    <a:pt x="4356026" y="205110"/>
                  </a:lnTo>
                  <a:lnTo>
                    <a:pt x="4356026" y="226689"/>
                  </a:lnTo>
                  <a:close/>
                </a:path>
                <a:path w="5038724" h="1857375">
                  <a:moveTo>
                    <a:pt x="4377597" y="232083"/>
                  </a:moveTo>
                  <a:lnTo>
                    <a:pt x="4329062" y="232083"/>
                  </a:lnTo>
                  <a:lnTo>
                    <a:pt x="4329062" y="226689"/>
                  </a:lnTo>
                  <a:lnTo>
                    <a:pt x="4377597" y="226689"/>
                  </a:lnTo>
                  <a:lnTo>
                    <a:pt x="4377597" y="232083"/>
                  </a:lnTo>
                  <a:close/>
                </a:path>
                <a:path w="5038724" h="1857375">
                  <a:moveTo>
                    <a:pt x="4356026" y="253662"/>
                  </a:moveTo>
                  <a:lnTo>
                    <a:pt x="4350633" y="253662"/>
                  </a:lnTo>
                  <a:lnTo>
                    <a:pt x="4350633" y="232083"/>
                  </a:lnTo>
                  <a:lnTo>
                    <a:pt x="4356026" y="232083"/>
                  </a:lnTo>
                  <a:lnTo>
                    <a:pt x="4356026" y="253662"/>
                  </a:lnTo>
                  <a:close/>
                </a:path>
                <a:path w="5038724" h="1857375">
                  <a:moveTo>
                    <a:pt x="4126832" y="226689"/>
                  </a:moveTo>
                  <a:lnTo>
                    <a:pt x="4121439" y="226689"/>
                  </a:lnTo>
                  <a:lnTo>
                    <a:pt x="4121439" y="205110"/>
                  </a:lnTo>
                  <a:lnTo>
                    <a:pt x="4126832" y="205110"/>
                  </a:lnTo>
                  <a:lnTo>
                    <a:pt x="4126832" y="226689"/>
                  </a:lnTo>
                  <a:close/>
                </a:path>
                <a:path w="5038724" h="1857375">
                  <a:moveTo>
                    <a:pt x="4148403" y="232083"/>
                  </a:moveTo>
                  <a:lnTo>
                    <a:pt x="4099868" y="232083"/>
                  </a:lnTo>
                  <a:lnTo>
                    <a:pt x="4099868" y="226689"/>
                  </a:lnTo>
                  <a:lnTo>
                    <a:pt x="4148403" y="226689"/>
                  </a:lnTo>
                  <a:lnTo>
                    <a:pt x="4148403" y="232083"/>
                  </a:lnTo>
                  <a:close/>
                </a:path>
                <a:path w="5038724" h="1857375">
                  <a:moveTo>
                    <a:pt x="4126832" y="253662"/>
                  </a:moveTo>
                  <a:lnTo>
                    <a:pt x="4121439" y="253662"/>
                  </a:lnTo>
                  <a:lnTo>
                    <a:pt x="4121439" y="232083"/>
                  </a:lnTo>
                  <a:lnTo>
                    <a:pt x="4126832" y="232083"/>
                  </a:lnTo>
                  <a:lnTo>
                    <a:pt x="4126832" y="253662"/>
                  </a:lnTo>
                  <a:close/>
                </a:path>
                <a:path w="5038724" h="1857375">
                  <a:moveTo>
                    <a:pt x="3897638" y="226689"/>
                  </a:moveTo>
                  <a:lnTo>
                    <a:pt x="3892246" y="226689"/>
                  </a:lnTo>
                  <a:lnTo>
                    <a:pt x="3892246" y="205110"/>
                  </a:lnTo>
                  <a:lnTo>
                    <a:pt x="3897638" y="205110"/>
                  </a:lnTo>
                  <a:lnTo>
                    <a:pt x="3897638" y="226689"/>
                  </a:lnTo>
                  <a:close/>
                </a:path>
                <a:path w="5038724" h="1857375">
                  <a:moveTo>
                    <a:pt x="3919210" y="232083"/>
                  </a:moveTo>
                  <a:lnTo>
                    <a:pt x="3870674" y="232083"/>
                  </a:lnTo>
                  <a:lnTo>
                    <a:pt x="3870674" y="226689"/>
                  </a:lnTo>
                  <a:lnTo>
                    <a:pt x="3919210" y="226689"/>
                  </a:lnTo>
                  <a:lnTo>
                    <a:pt x="3919210" y="232083"/>
                  </a:lnTo>
                  <a:close/>
                </a:path>
                <a:path w="5038724" h="1857375">
                  <a:moveTo>
                    <a:pt x="3897638" y="253662"/>
                  </a:moveTo>
                  <a:lnTo>
                    <a:pt x="3892246" y="253662"/>
                  </a:lnTo>
                  <a:lnTo>
                    <a:pt x="3892246" y="232083"/>
                  </a:lnTo>
                  <a:lnTo>
                    <a:pt x="3897638" y="232083"/>
                  </a:lnTo>
                  <a:lnTo>
                    <a:pt x="3897638" y="253662"/>
                  </a:lnTo>
                  <a:close/>
                </a:path>
                <a:path w="5038724" h="1857375">
                  <a:moveTo>
                    <a:pt x="4470622" y="341326"/>
                  </a:moveTo>
                  <a:lnTo>
                    <a:pt x="4465230" y="341326"/>
                  </a:lnTo>
                  <a:lnTo>
                    <a:pt x="4465230" y="319747"/>
                  </a:lnTo>
                  <a:lnTo>
                    <a:pt x="4470622" y="319747"/>
                  </a:lnTo>
                  <a:lnTo>
                    <a:pt x="4470622" y="341326"/>
                  </a:lnTo>
                  <a:close/>
                </a:path>
                <a:path w="5038724" h="1857375">
                  <a:moveTo>
                    <a:pt x="4492193" y="346721"/>
                  </a:moveTo>
                  <a:lnTo>
                    <a:pt x="4443658" y="346721"/>
                  </a:lnTo>
                  <a:lnTo>
                    <a:pt x="4443658" y="341326"/>
                  </a:lnTo>
                  <a:lnTo>
                    <a:pt x="4492193" y="341326"/>
                  </a:lnTo>
                  <a:lnTo>
                    <a:pt x="4492193" y="346721"/>
                  </a:lnTo>
                  <a:close/>
                </a:path>
                <a:path w="5038724" h="1857375">
                  <a:moveTo>
                    <a:pt x="4470622" y="368299"/>
                  </a:moveTo>
                  <a:lnTo>
                    <a:pt x="4465230" y="368299"/>
                  </a:lnTo>
                  <a:lnTo>
                    <a:pt x="4465230" y="346721"/>
                  </a:lnTo>
                  <a:lnTo>
                    <a:pt x="4470622" y="346721"/>
                  </a:lnTo>
                  <a:lnTo>
                    <a:pt x="4470622" y="368299"/>
                  </a:lnTo>
                  <a:close/>
                </a:path>
                <a:path w="5038724" h="1857375">
                  <a:moveTo>
                    <a:pt x="4241429" y="341326"/>
                  </a:moveTo>
                  <a:lnTo>
                    <a:pt x="4236036" y="341326"/>
                  </a:lnTo>
                  <a:lnTo>
                    <a:pt x="4236036" y="319747"/>
                  </a:lnTo>
                  <a:lnTo>
                    <a:pt x="4241429" y="319747"/>
                  </a:lnTo>
                  <a:lnTo>
                    <a:pt x="4241429" y="341326"/>
                  </a:lnTo>
                  <a:close/>
                </a:path>
                <a:path w="5038724" h="1857375">
                  <a:moveTo>
                    <a:pt x="4263000" y="346721"/>
                  </a:moveTo>
                  <a:lnTo>
                    <a:pt x="4214465" y="346721"/>
                  </a:lnTo>
                  <a:lnTo>
                    <a:pt x="4214465" y="341326"/>
                  </a:lnTo>
                  <a:lnTo>
                    <a:pt x="4263000" y="341326"/>
                  </a:lnTo>
                  <a:lnTo>
                    <a:pt x="4263000" y="346721"/>
                  </a:lnTo>
                  <a:close/>
                </a:path>
                <a:path w="5038724" h="1857375">
                  <a:moveTo>
                    <a:pt x="4241429" y="368299"/>
                  </a:moveTo>
                  <a:lnTo>
                    <a:pt x="4236036" y="368299"/>
                  </a:lnTo>
                  <a:lnTo>
                    <a:pt x="4236036" y="346721"/>
                  </a:lnTo>
                  <a:lnTo>
                    <a:pt x="4241429" y="346721"/>
                  </a:lnTo>
                  <a:lnTo>
                    <a:pt x="4241429" y="368299"/>
                  </a:lnTo>
                  <a:close/>
                </a:path>
                <a:path w="5038724" h="1857375">
                  <a:moveTo>
                    <a:pt x="4012235" y="341326"/>
                  </a:moveTo>
                  <a:lnTo>
                    <a:pt x="4006842" y="341326"/>
                  </a:lnTo>
                  <a:lnTo>
                    <a:pt x="4006842" y="319747"/>
                  </a:lnTo>
                  <a:lnTo>
                    <a:pt x="4012235" y="319747"/>
                  </a:lnTo>
                  <a:lnTo>
                    <a:pt x="4012235" y="341326"/>
                  </a:lnTo>
                  <a:close/>
                </a:path>
                <a:path w="5038724" h="1857375">
                  <a:moveTo>
                    <a:pt x="4033806" y="346721"/>
                  </a:moveTo>
                  <a:lnTo>
                    <a:pt x="3985271" y="346721"/>
                  </a:lnTo>
                  <a:lnTo>
                    <a:pt x="3985271" y="341326"/>
                  </a:lnTo>
                  <a:lnTo>
                    <a:pt x="4033806" y="341326"/>
                  </a:lnTo>
                  <a:lnTo>
                    <a:pt x="4033806" y="346721"/>
                  </a:lnTo>
                  <a:close/>
                </a:path>
                <a:path w="5038724" h="1857375">
                  <a:moveTo>
                    <a:pt x="4012235" y="368299"/>
                  </a:moveTo>
                  <a:lnTo>
                    <a:pt x="4006842" y="368299"/>
                  </a:lnTo>
                  <a:lnTo>
                    <a:pt x="4006842" y="346721"/>
                  </a:lnTo>
                  <a:lnTo>
                    <a:pt x="4012235" y="346721"/>
                  </a:lnTo>
                  <a:lnTo>
                    <a:pt x="4012235" y="368299"/>
                  </a:lnTo>
                  <a:close/>
                </a:path>
                <a:path w="5038724" h="1857375">
                  <a:moveTo>
                    <a:pt x="4356026" y="455963"/>
                  </a:moveTo>
                  <a:lnTo>
                    <a:pt x="4350633" y="455963"/>
                  </a:lnTo>
                  <a:lnTo>
                    <a:pt x="4350633" y="434384"/>
                  </a:lnTo>
                  <a:lnTo>
                    <a:pt x="4356026" y="434384"/>
                  </a:lnTo>
                  <a:lnTo>
                    <a:pt x="4356026" y="455963"/>
                  </a:lnTo>
                  <a:close/>
                </a:path>
                <a:path w="5038724" h="1857375">
                  <a:moveTo>
                    <a:pt x="4377597" y="461358"/>
                  </a:moveTo>
                  <a:lnTo>
                    <a:pt x="4329062" y="461358"/>
                  </a:lnTo>
                  <a:lnTo>
                    <a:pt x="4329062" y="455963"/>
                  </a:lnTo>
                  <a:lnTo>
                    <a:pt x="4377597" y="455963"/>
                  </a:lnTo>
                  <a:lnTo>
                    <a:pt x="4377597" y="461358"/>
                  </a:lnTo>
                  <a:close/>
                </a:path>
                <a:path w="5038724" h="1857375">
                  <a:moveTo>
                    <a:pt x="4356026" y="482937"/>
                  </a:moveTo>
                  <a:lnTo>
                    <a:pt x="4350633" y="482937"/>
                  </a:lnTo>
                  <a:lnTo>
                    <a:pt x="4350633" y="461358"/>
                  </a:lnTo>
                  <a:lnTo>
                    <a:pt x="4356026" y="461358"/>
                  </a:lnTo>
                  <a:lnTo>
                    <a:pt x="4356026" y="482937"/>
                  </a:lnTo>
                  <a:close/>
                </a:path>
                <a:path w="5038724" h="1857375">
                  <a:moveTo>
                    <a:pt x="4126832" y="455963"/>
                  </a:moveTo>
                  <a:lnTo>
                    <a:pt x="4121439" y="455963"/>
                  </a:lnTo>
                  <a:lnTo>
                    <a:pt x="4121439" y="434384"/>
                  </a:lnTo>
                  <a:lnTo>
                    <a:pt x="4126832" y="434384"/>
                  </a:lnTo>
                  <a:lnTo>
                    <a:pt x="4126832" y="455963"/>
                  </a:lnTo>
                  <a:close/>
                </a:path>
                <a:path w="5038724" h="1857375">
                  <a:moveTo>
                    <a:pt x="4148403" y="461358"/>
                  </a:moveTo>
                  <a:lnTo>
                    <a:pt x="4099868" y="461358"/>
                  </a:lnTo>
                  <a:lnTo>
                    <a:pt x="4099868" y="455963"/>
                  </a:lnTo>
                  <a:lnTo>
                    <a:pt x="4148403" y="455963"/>
                  </a:lnTo>
                  <a:lnTo>
                    <a:pt x="4148403" y="461358"/>
                  </a:lnTo>
                  <a:close/>
                </a:path>
                <a:path w="5038724" h="1857375">
                  <a:moveTo>
                    <a:pt x="4126832" y="482937"/>
                  </a:moveTo>
                  <a:lnTo>
                    <a:pt x="4121439" y="482937"/>
                  </a:lnTo>
                  <a:lnTo>
                    <a:pt x="4121439" y="461358"/>
                  </a:lnTo>
                  <a:lnTo>
                    <a:pt x="4126832" y="461358"/>
                  </a:lnTo>
                  <a:lnTo>
                    <a:pt x="4126832" y="482937"/>
                  </a:lnTo>
                  <a:close/>
                </a:path>
                <a:path w="5038724" h="1857375">
                  <a:moveTo>
                    <a:pt x="3897638" y="455963"/>
                  </a:moveTo>
                  <a:lnTo>
                    <a:pt x="3892246" y="455963"/>
                  </a:lnTo>
                  <a:lnTo>
                    <a:pt x="3892246" y="434384"/>
                  </a:lnTo>
                  <a:lnTo>
                    <a:pt x="3897638" y="434384"/>
                  </a:lnTo>
                  <a:lnTo>
                    <a:pt x="3897638" y="455963"/>
                  </a:lnTo>
                  <a:close/>
                </a:path>
                <a:path w="5038724" h="1857375">
                  <a:moveTo>
                    <a:pt x="3919210" y="461358"/>
                  </a:moveTo>
                  <a:lnTo>
                    <a:pt x="3870674" y="461358"/>
                  </a:lnTo>
                  <a:lnTo>
                    <a:pt x="3870674" y="455963"/>
                  </a:lnTo>
                  <a:lnTo>
                    <a:pt x="3919210" y="455963"/>
                  </a:lnTo>
                  <a:lnTo>
                    <a:pt x="3919210" y="461358"/>
                  </a:lnTo>
                  <a:close/>
                </a:path>
                <a:path w="5038724" h="1857375">
                  <a:moveTo>
                    <a:pt x="3897638" y="482937"/>
                  </a:moveTo>
                  <a:lnTo>
                    <a:pt x="3892246" y="482937"/>
                  </a:lnTo>
                  <a:lnTo>
                    <a:pt x="3892246" y="461358"/>
                  </a:lnTo>
                  <a:lnTo>
                    <a:pt x="3897638" y="461358"/>
                  </a:lnTo>
                  <a:lnTo>
                    <a:pt x="3897638" y="482937"/>
                  </a:lnTo>
                  <a:close/>
                </a:path>
                <a:path w="5038724" h="1857375">
                  <a:moveTo>
                    <a:pt x="4241429" y="570600"/>
                  </a:moveTo>
                  <a:lnTo>
                    <a:pt x="4236036" y="570600"/>
                  </a:lnTo>
                  <a:lnTo>
                    <a:pt x="4236036" y="549022"/>
                  </a:lnTo>
                  <a:lnTo>
                    <a:pt x="4241429" y="549022"/>
                  </a:lnTo>
                  <a:lnTo>
                    <a:pt x="4241429" y="570600"/>
                  </a:lnTo>
                  <a:close/>
                </a:path>
                <a:path w="5038724" h="1857375">
                  <a:moveTo>
                    <a:pt x="4263000" y="575995"/>
                  </a:moveTo>
                  <a:lnTo>
                    <a:pt x="4214465" y="575995"/>
                  </a:lnTo>
                  <a:lnTo>
                    <a:pt x="4214465" y="570600"/>
                  </a:lnTo>
                  <a:lnTo>
                    <a:pt x="4263000" y="570600"/>
                  </a:lnTo>
                  <a:lnTo>
                    <a:pt x="4263000" y="575995"/>
                  </a:lnTo>
                  <a:close/>
                </a:path>
                <a:path w="5038724" h="1857375">
                  <a:moveTo>
                    <a:pt x="4241429" y="597574"/>
                  </a:moveTo>
                  <a:lnTo>
                    <a:pt x="4236036" y="597574"/>
                  </a:lnTo>
                  <a:lnTo>
                    <a:pt x="4236036" y="575995"/>
                  </a:lnTo>
                  <a:lnTo>
                    <a:pt x="4241429" y="575995"/>
                  </a:lnTo>
                  <a:lnTo>
                    <a:pt x="4241429" y="597574"/>
                  </a:lnTo>
                  <a:close/>
                </a:path>
                <a:path w="5038724" h="1857375">
                  <a:moveTo>
                    <a:pt x="4012235" y="570600"/>
                  </a:moveTo>
                  <a:lnTo>
                    <a:pt x="4006842" y="570600"/>
                  </a:lnTo>
                  <a:lnTo>
                    <a:pt x="4006842" y="549022"/>
                  </a:lnTo>
                  <a:lnTo>
                    <a:pt x="4012235" y="549022"/>
                  </a:lnTo>
                  <a:lnTo>
                    <a:pt x="4012235" y="570600"/>
                  </a:lnTo>
                  <a:close/>
                </a:path>
                <a:path w="5038724" h="1857375">
                  <a:moveTo>
                    <a:pt x="4033806" y="575995"/>
                  </a:moveTo>
                  <a:lnTo>
                    <a:pt x="3985271" y="575995"/>
                  </a:lnTo>
                  <a:lnTo>
                    <a:pt x="3985271" y="570600"/>
                  </a:lnTo>
                  <a:lnTo>
                    <a:pt x="4033806" y="570600"/>
                  </a:lnTo>
                  <a:lnTo>
                    <a:pt x="4033806" y="575995"/>
                  </a:lnTo>
                  <a:close/>
                </a:path>
                <a:path w="5038724" h="1857375">
                  <a:moveTo>
                    <a:pt x="4012235" y="597574"/>
                  </a:moveTo>
                  <a:lnTo>
                    <a:pt x="4006842" y="597574"/>
                  </a:lnTo>
                  <a:lnTo>
                    <a:pt x="4006842" y="575995"/>
                  </a:lnTo>
                  <a:lnTo>
                    <a:pt x="4012235" y="575995"/>
                  </a:lnTo>
                  <a:lnTo>
                    <a:pt x="4012235" y="597574"/>
                  </a:lnTo>
                  <a:close/>
                </a:path>
                <a:path w="5038724" h="1857375">
                  <a:moveTo>
                    <a:pt x="4126832" y="685238"/>
                  </a:moveTo>
                  <a:lnTo>
                    <a:pt x="4121439" y="685238"/>
                  </a:lnTo>
                  <a:lnTo>
                    <a:pt x="4121439" y="663659"/>
                  </a:lnTo>
                  <a:lnTo>
                    <a:pt x="4126832" y="663659"/>
                  </a:lnTo>
                  <a:lnTo>
                    <a:pt x="4126832" y="685238"/>
                  </a:lnTo>
                  <a:close/>
                </a:path>
                <a:path w="5038724" h="1857375">
                  <a:moveTo>
                    <a:pt x="4148403" y="690632"/>
                  </a:moveTo>
                  <a:lnTo>
                    <a:pt x="4099868" y="690632"/>
                  </a:lnTo>
                  <a:lnTo>
                    <a:pt x="4099868" y="685238"/>
                  </a:lnTo>
                  <a:lnTo>
                    <a:pt x="4148403" y="685238"/>
                  </a:lnTo>
                  <a:lnTo>
                    <a:pt x="4148403" y="690632"/>
                  </a:lnTo>
                  <a:close/>
                </a:path>
                <a:path w="5038724" h="1857375">
                  <a:moveTo>
                    <a:pt x="4126832" y="712211"/>
                  </a:moveTo>
                  <a:lnTo>
                    <a:pt x="4121439" y="712211"/>
                  </a:lnTo>
                  <a:lnTo>
                    <a:pt x="4121439" y="690632"/>
                  </a:lnTo>
                  <a:lnTo>
                    <a:pt x="4126832" y="690632"/>
                  </a:lnTo>
                  <a:lnTo>
                    <a:pt x="4126832" y="712211"/>
                  </a:lnTo>
                  <a:close/>
                </a:path>
                <a:path w="5038724" h="1857375">
                  <a:moveTo>
                    <a:pt x="3897638" y="685238"/>
                  </a:moveTo>
                  <a:lnTo>
                    <a:pt x="3892246" y="685238"/>
                  </a:lnTo>
                  <a:lnTo>
                    <a:pt x="3892246" y="663659"/>
                  </a:lnTo>
                  <a:lnTo>
                    <a:pt x="3897638" y="663659"/>
                  </a:lnTo>
                  <a:lnTo>
                    <a:pt x="3897638" y="685238"/>
                  </a:lnTo>
                  <a:close/>
                </a:path>
                <a:path w="5038724" h="1857375">
                  <a:moveTo>
                    <a:pt x="3919210" y="690632"/>
                  </a:moveTo>
                  <a:lnTo>
                    <a:pt x="3870674" y="690632"/>
                  </a:lnTo>
                  <a:lnTo>
                    <a:pt x="3870674" y="685238"/>
                  </a:lnTo>
                  <a:lnTo>
                    <a:pt x="3919210" y="685238"/>
                  </a:lnTo>
                  <a:lnTo>
                    <a:pt x="3919210" y="690632"/>
                  </a:lnTo>
                  <a:close/>
                </a:path>
                <a:path w="5038724" h="1857375">
                  <a:moveTo>
                    <a:pt x="3897638" y="712211"/>
                  </a:moveTo>
                  <a:lnTo>
                    <a:pt x="3892246" y="712211"/>
                  </a:lnTo>
                  <a:lnTo>
                    <a:pt x="3892246" y="690632"/>
                  </a:lnTo>
                  <a:lnTo>
                    <a:pt x="3897638" y="690632"/>
                  </a:lnTo>
                  <a:lnTo>
                    <a:pt x="3897638" y="712211"/>
                  </a:lnTo>
                  <a:close/>
                </a:path>
                <a:path w="5038724" h="1857375">
                  <a:moveTo>
                    <a:pt x="4012235" y="799875"/>
                  </a:moveTo>
                  <a:lnTo>
                    <a:pt x="4006842" y="799875"/>
                  </a:lnTo>
                  <a:lnTo>
                    <a:pt x="4006842" y="778296"/>
                  </a:lnTo>
                  <a:lnTo>
                    <a:pt x="4012235" y="778296"/>
                  </a:lnTo>
                  <a:lnTo>
                    <a:pt x="4012235" y="799875"/>
                  </a:lnTo>
                  <a:close/>
                </a:path>
                <a:path w="5038724" h="1857375">
                  <a:moveTo>
                    <a:pt x="4033806" y="805269"/>
                  </a:moveTo>
                  <a:lnTo>
                    <a:pt x="3985271" y="805269"/>
                  </a:lnTo>
                  <a:lnTo>
                    <a:pt x="3985271" y="799875"/>
                  </a:lnTo>
                  <a:lnTo>
                    <a:pt x="4033806" y="799875"/>
                  </a:lnTo>
                  <a:lnTo>
                    <a:pt x="4033806" y="805269"/>
                  </a:lnTo>
                  <a:close/>
                </a:path>
                <a:path w="5038724" h="1857375">
                  <a:moveTo>
                    <a:pt x="4012235" y="826848"/>
                  </a:moveTo>
                  <a:lnTo>
                    <a:pt x="4006842" y="826848"/>
                  </a:lnTo>
                  <a:lnTo>
                    <a:pt x="4006842" y="805269"/>
                  </a:lnTo>
                  <a:lnTo>
                    <a:pt x="4012235" y="805269"/>
                  </a:lnTo>
                  <a:lnTo>
                    <a:pt x="4012235" y="826848"/>
                  </a:lnTo>
                  <a:close/>
                </a:path>
                <a:path w="5038724" h="1857375">
                  <a:moveTo>
                    <a:pt x="3691364" y="2809"/>
                  </a:moveTo>
                  <a:lnTo>
                    <a:pt x="3642829" y="2809"/>
                  </a:lnTo>
                  <a:lnTo>
                    <a:pt x="3642829" y="0"/>
                  </a:lnTo>
                  <a:lnTo>
                    <a:pt x="3691364" y="0"/>
                  </a:lnTo>
                  <a:lnTo>
                    <a:pt x="3691364" y="2809"/>
                  </a:lnTo>
                  <a:close/>
                </a:path>
                <a:path w="5038724" h="1857375">
                  <a:moveTo>
                    <a:pt x="3669793" y="24388"/>
                  </a:moveTo>
                  <a:lnTo>
                    <a:pt x="3664400" y="24388"/>
                  </a:lnTo>
                  <a:lnTo>
                    <a:pt x="3664400" y="2809"/>
                  </a:lnTo>
                  <a:lnTo>
                    <a:pt x="3669793" y="2809"/>
                  </a:lnTo>
                  <a:lnTo>
                    <a:pt x="3669793" y="24388"/>
                  </a:lnTo>
                  <a:close/>
                </a:path>
                <a:path w="5038724" h="1857375">
                  <a:moveTo>
                    <a:pt x="3462171" y="2809"/>
                  </a:moveTo>
                  <a:lnTo>
                    <a:pt x="3413635" y="2809"/>
                  </a:lnTo>
                  <a:lnTo>
                    <a:pt x="3413635" y="0"/>
                  </a:lnTo>
                  <a:lnTo>
                    <a:pt x="3462171" y="0"/>
                  </a:lnTo>
                  <a:lnTo>
                    <a:pt x="3462171" y="2809"/>
                  </a:lnTo>
                  <a:close/>
                </a:path>
                <a:path w="5038724" h="1857375">
                  <a:moveTo>
                    <a:pt x="3440599" y="24388"/>
                  </a:moveTo>
                  <a:lnTo>
                    <a:pt x="3435207" y="24388"/>
                  </a:lnTo>
                  <a:lnTo>
                    <a:pt x="3435207" y="2809"/>
                  </a:lnTo>
                  <a:lnTo>
                    <a:pt x="3440599" y="2809"/>
                  </a:lnTo>
                  <a:lnTo>
                    <a:pt x="3440599" y="24388"/>
                  </a:lnTo>
                  <a:close/>
                </a:path>
                <a:path w="5038724" h="1857375">
                  <a:moveTo>
                    <a:pt x="3232977" y="2809"/>
                  </a:moveTo>
                  <a:lnTo>
                    <a:pt x="3184442" y="2809"/>
                  </a:lnTo>
                  <a:lnTo>
                    <a:pt x="3184442" y="0"/>
                  </a:lnTo>
                  <a:lnTo>
                    <a:pt x="3232977" y="0"/>
                  </a:lnTo>
                  <a:lnTo>
                    <a:pt x="3232977" y="2809"/>
                  </a:lnTo>
                  <a:close/>
                </a:path>
                <a:path w="5038724" h="1857375">
                  <a:moveTo>
                    <a:pt x="3211406" y="24388"/>
                  </a:moveTo>
                  <a:lnTo>
                    <a:pt x="3206013" y="24388"/>
                  </a:lnTo>
                  <a:lnTo>
                    <a:pt x="3206013" y="2809"/>
                  </a:lnTo>
                  <a:lnTo>
                    <a:pt x="3211406" y="2809"/>
                  </a:lnTo>
                  <a:lnTo>
                    <a:pt x="3211406" y="24388"/>
                  </a:lnTo>
                  <a:close/>
                </a:path>
                <a:path w="5038724" h="1857375">
                  <a:moveTo>
                    <a:pt x="3003783" y="2809"/>
                  </a:moveTo>
                  <a:lnTo>
                    <a:pt x="2955248" y="2809"/>
                  </a:lnTo>
                  <a:lnTo>
                    <a:pt x="2955248" y="0"/>
                  </a:lnTo>
                  <a:lnTo>
                    <a:pt x="3003783" y="0"/>
                  </a:lnTo>
                  <a:lnTo>
                    <a:pt x="3003783" y="2809"/>
                  </a:lnTo>
                  <a:close/>
                </a:path>
                <a:path w="5038724" h="1857375">
                  <a:moveTo>
                    <a:pt x="2982212" y="24388"/>
                  </a:moveTo>
                  <a:lnTo>
                    <a:pt x="2976820" y="24388"/>
                  </a:lnTo>
                  <a:lnTo>
                    <a:pt x="2976820" y="2809"/>
                  </a:lnTo>
                  <a:lnTo>
                    <a:pt x="2982212" y="2809"/>
                  </a:lnTo>
                  <a:lnTo>
                    <a:pt x="2982212" y="24388"/>
                  </a:lnTo>
                  <a:close/>
                </a:path>
                <a:path w="5038724" h="1857375">
                  <a:moveTo>
                    <a:pt x="3784390" y="112052"/>
                  </a:moveTo>
                  <a:lnTo>
                    <a:pt x="3778997" y="112052"/>
                  </a:lnTo>
                  <a:lnTo>
                    <a:pt x="3778997" y="90473"/>
                  </a:lnTo>
                  <a:lnTo>
                    <a:pt x="3784390" y="90473"/>
                  </a:lnTo>
                  <a:lnTo>
                    <a:pt x="3784390" y="112052"/>
                  </a:lnTo>
                  <a:close/>
                </a:path>
                <a:path w="5038724" h="1857375">
                  <a:moveTo>
                    <a:pt x="3805961" y="117446"/>
                  </a:moveTo>
                  <a:lnTo>
                    <a:pt x="3757426" y="117446"/>
                  </a:lnTo>
                  <a:lnTo>
                    <a:pt x="3757426" y="112052"/>
                  </a:lnTo>
                  <a:lnTo>
                    <a:pt x="3805961" y="112052"/>
                  </a:lnTo>
                  <a:lnTo>
                    <a:pt x="3805961" y="117446"/>
                  </a:lnTo>
                  <a:close/>
                </a:path>
                <a:path w="5038724" h="1857375">
                  <a:moveTo>
                    <a:pt x="3784390" y="139025"/>
                  </a:moveTo>
                  <a:lnTo>
                    <a:pt x="3778997" y="139025"/>
                  </a:lnTo>
                  <a:lnTo>
                    <a:pt x="3778997" y="117446"/>
                  </a:lnTo>
                  <a:lnTo>
                    <a:pt x="3784390" y="117446"/>
                  </a:lnTo>
                  <a:lnTo>
                    <a:pt x="3784390" y="139025"/>
                  </a:lnTo>
                  <a:close/>
                </a:path>
                <a:path w="5038724" h="1857375">
                  <a:moveTo>
                    <a:pt x="3555196" y="112052"/>
                  </a:moveTo>
                  <a:lnTo>
                    <a:pt x="3549803" y="112052"/>
                  </a:lnTo>
                  <a:lnTo>
                    <a:pt x="3549803" y="90473"/>
                  </a:lnTo>
                  <a:lnTo>
                    <a:pt x="3555196" y="90473"/>
                  </a:lnTo>
                  <a:lnTo>
                    <a:pt x="3555196" y="112052"/>
                  </a:lnTo>
                  <a:close/>
                </a:path>
                <a:path w="5038724" h="1857375">
                  <a:moveTo>
                    <a:pt x="3576767" y="117446"/>
                  </a:moveTo>
                  <a:lnTo>
                    <a:pt x="3528232" y="117446"/>
                  </a:lnTo>
                  <a:lnTo>
                    <a:pt x="3528232" y="112052"/>
                  </a:lnTo>
                  <a:lnTo>
                    <a:pt x="3576767" y="112052"/>
                  </a:lnTo>
                  <a:lnTo>
                    <a:pt x="3576767" y="117446"/>
                  </a:lnTo>
                  <a:close/>
                </a:path>
                <a:path w="5038724" h="1857375">
                  <a:moveTo>
                    <a:pt x="3555196" y="139025"/>
                  </a:moveTo>
                  <a:lnTo>
                    <a:pt x="3549803" y="139025"/>
                  </a:lnTo>
                  <a:lnTo>
                    <a:pt x="3549803" y="117446"/>
                  </a:lnTo>
                  <a:lnTo>
                    <a:pt x="3555196" y="117446"/>
                  </a:lnTo>
                  <a:lnTo>
                    <a:pt x="3555196" y="139025"/>
                  </a:lnTo>
                  <a:close/>
                </a:path>
                <a:path w="5038724" h="1857375">
                  <a:moveTo>
                    <a:pt x="3326003" y="112052"/>
                  </a:moveTo>
                  <a:lnTo>
                    <a:pt x="3320610" y="112052"/>
                  </a:lnTo>
                  <a:lnTo>
                    <a:pt x="3320610" y="90473"/>
                  </a:lnTo>
                  <a:lnTo>
                    <a:pt x="3326003" y="90473"/>
                  </a:lnTo>
                  <a:lnTo>
                    <a:pt x="3326003" y="112052"/>
                  </a:lnTo>
                  <a:close/>
                </a:path>
                <a:path w="5038724" h="1857375">
                  <a:moveTo>
                    <a:pt x="3347574" y="117446"/>
                  </a:moveTo>
                  <a:lnTo>
                    <a:pt x="3299039" y="117446"/>
                  </a:lnTo>
                  <a:lnTo>
                    <a:pt x="3299039" y="112052"/>
                  </a:lnTo>
                  <a:lnTo>
                    <a:pt x="3347574" y="112052"/>
                  </a:lnTo>
                  <a:lnTo>
                    <a:pt x="3347574" y="117446"/>
                  </a:lnTo>
                  <a:close/>
                </a:path>
                <a:path w="5038724" h="1857375">
                  <a:moveTo>
                    <a:pt x="3326003" y="139025"/>
                  </a:moveTo>
                  <a:lnTo>
                    <a:pt x="3320610" y="139025"/>
                  </a:lnTo>
                  <a:lnTo>
                    <a:pt x="3320610" y="117446"/>
                  </a:lnTo>
                  <a:lnTo>
                    <a:pt x="3326003" y="117446"/>
                  </a:lnTo>
                  <a:lnTo>
                    <a:pt x="3326003" y="139025"/>
                  </a:lnTo>
                  <a:close/>
                </a:path>
                <a:path w="5038724" h="1857375">
                  <a:moveTo>
                    <a:pt x="3096809" y="112052"/>
                  </a:moveTo>
                  <a:lnTo>
                    <a:pt x="3091416" y="112052"/>
                  </a:lnTo>
                  <a:lnTo>
                    <a:pt x="3091416" y="90473"/>
                  </a:lnTo>
                  <a:lnTo>
                    <a:pt x="3096809" y="90473"/>
                  </a:lnTo>
                  <a:lnTo>
                    <a:pt x="3096809" y="112052"/>
                  </a:lnTo>
                  <a:close/>
                </a:path>
                <a:path w="5038724" h="1857375">
                  <a:moveTo>
                    <a:pt x="3118380" y="117446"/>
                  </a:moveTo>
                  <a:lnTo>
                    <a:pt x="3069845" y="117446"/>
                  </a:lnTo>
                  <a:lnTo>
                    <a:pt x="3069845" y="112052"/>
                  </a:lnTo>
                  <a:lnTo>
                    <a:pt x="3118380" y="112052"/>
                  </a:lnTo>
                  <a:lnTo>
                    <a:pt x="3118380" y="117446"/>
                  </a:lnTo>
                  <a:close/>
                </a:path>
                <a:path w="5038724" h="1857375">
                  <a:moveTo>
                    <a:pt x="3096809" y="139025"/>
                  </a:moveTo>
                  <a:lnTo>
                    <a:pt x="3091416" y="139025"/>
                  </a:lnTo>
                  <a:lnTo>
                    <a:pt x="3091416" y="117446"/>
                  </a:lnTo>
                  <a:lnTo>
                    <a:pt x="3096809" y="117446"/>
                  </a:lnTo>
                  <a:lnTo>
                    <a:pt x="3096809" y="139025"/>
                  </a:lnTo>
                  <a:close/>
                </a:path>
                <a:path w="5038724" h="1857375">
                  <a:moveTo>
                    <a:pt x="3669793" y="226689"/>
                  </a:moveTo>
                  <a:lnTo>
                    <a:pt x="3664400" y="226689"/>
                  </a:lnTo>
                  <a:lnTo>
                    <a:pt x="3664400" y="205110"/>
                  </a:lnTo>
                  <a:lnTo>
                    <a:pt x="3669793" y="205110"/>
                  </a:lnTo>
                  <a:lnTo>
                    <a:pt x="3669793" y="226689"/>
                  </a:lnTo>
                  <a:close/>
                </a:path>
                <a:path w="5038724" h="1857375">
                  <a:moveTo>
                    <a:pt x="3691364" y="232083"/>
                  </a:moveTo>
                  <a:lnTo>
                    <a:pt x="3642829" y="232083"/>
                  </a:lnTo>
                  <a:lnTo>
                    <a:pt x="3642829" y="226689"/>
                  </a:lnTo>
                  <a:lnTo>
                    <a:pt x="3691364" y="226689"/>
                  </a:lnTo>
                  <a:lnTo>
                    <a:pt x="3691364" y="232083"/>
                  </a:lnTo>
                  <a:close/>
                </a:path>
                <a:path w="5038724" h="1857375">
                  <a:moveTo>
                    <a:pt x="3669793" y="253662"/>
                  </a:moveTo>
                  <a:lnTo>
                    <a:pt x="3664400" y="253662"/>
                  </a:lnTo>
                  <a:lnTo>
                    <a:pt x="3664400" y="232083"/>
                  </a:lnTo>
                  <a:lnTo>
                    <a:pt x="3669793" y="232083"/>
                  </a:lnTo>
                  <a:lnTo>
                    <a:pt x="3669793" y="253662"/>
                  </a:lnTo>
                  <a:close/>
                </a:path>
                <a:path w="5038724" h="1857375">
                  <a:moveTo>
                    <a:pt x="3440599" y="226689"/>
                  </a:moveTo>
                  <a:lnTo>
                    <a:pt x="3435207" y="226689"/>
                  </a:lnTo>
                  <a:lnTo>
                    <a:pt x="3435207" y="205110"/>
                  </a:lnTo>
                  <a:lnTo>
                    <a:pt x="3440599" y="205110"/>
                  </a:lnTo>
                  <a:lnTo>
                    <a:pt x="3440599" y="226689"/>
                  </a:lnTo>
                  <a:close/>
                </a:path>
                <a:path w="5038724" h="1857375">
                  <a:moveTo>
                    <a:pt x="3462171" y="232083"/>
                  </a:moveTo>
                  <a:lnTo>
                    <a:pt x="3413635" y="232083"/>
                  </a:lnTo>
                  <a:lnTo>
                    <a:pt x="3413635" y="226689"/>
                  </a:lnTo>
                  <a:lnTo>
                    <a:pt x="3462171" y="226689"/>
                  </a:lnTo>
                  <a:lnTo>
                    <a:pt x="3462171" y="232083"/>
                  </a:lnTo>
                  <a:close/>
                </a:path>
                <a:path w="5038724" h="1857375">
                  <a:moveTo>
                    <a:pt x="3440599" y="253662"/>
                  </a:moveTo>
                  <a:lnTo>
                    <a:pt x="3435207" y="253662"/>
                  </a:lnTo>
                  <a:lnTo>
                    <a:pt x="3435207" y="232083"/>
                  </a:lnTo>
                  <a:lnTo>
                    <a:pt x="3440599" y="232083"/>
                  </a:lnTo>
                  <a:lnTo>
                    <a:pt x="3440599" y="253662"/>
                  </a:lnTo>
                  <a:close/>
                </a:path>
                <a:path w="5038724" h="1857375">
                  <a:moveTo>
                    <a:pt x="3211406" y="226689"/>
                  </a:moveTo>
                  <a:lnTo>
                    <a:pt x="3206013" y="226689"/>
                  </a:lnTo>
                  <a:lnTo>
                    <a:pt x="3206013" y="205110"/>
                  </a:lnTo>
                  <a:lnTo>
                    <a:pt x="3211406" y="205110"/>
                  </a:lnTo>
                  <a:lnTo>
                    <a:pt x="3211406" y="226689"/>
                  </a:lnTo>
                  <a:close/>
                </a:path>
                <a:path w="5038724" h="1857375">
                  <a:moveTo>
                    <a:pt x="3232977" y="232083"/>
                  </a:moveTo>
                  <a:lnTo>
                    <a:pt x="3184442" y="232083"/>
                  </a:lnTo>
                  <a:lnTo>
                    <a:pt x="3184442" y="226689"/>
                  </a:lnTo>
                  <a:lnTo>
                    <a:pt x="3232977" y="226689"/>
                  </a:lnTo>
                  <a:lnTo>
                    <a:pt x="3232977" y="232083"/>
                  </a:lnTo>
                  <a:close/>
                </a:path>
                <a:path w="5038724" h="1857375">
                  <a:moveTo>
                    <a:pt x="3211406" y="253662"/>
                  </a:moveTo>
                  <a:lnTo>
                    <a:pt x="3206013" y="253662"/>
                  </a:lnTo>
                  <a:lnTo>
                    <a:pt x="3206013" y="232083"/>
                  </a:lnTo>
                  <a:lnTo>
                    <a:pt x="3211406" y="232083"/>
                  </a:lnTo>
                  <a:lnTo>
                    <a:pt x="3211406" y="253662"/>
                  </a:lnTo>
                  <a:close/>
                </a:path>
                <a:path w="5038724" h="1857375">
                  <a:moveTo>
                    <a:pt x="2982212" y="226689"/>
                  </a:moveTo>
                  <a:lnTo>
                    <a:pt x="2976820" y="226689"/>
                  </a:lnTo>
                  <a:lnTo>
                    <a:pt x="2976820" y="205110"/>
                  </a:lnTo>
                  <a:lnTo>
                    <a:pt x="2982212" y="205110"/>
                  </a:lnTo>
                  <a:lnTo>
                    <a:pt x="2982212" y="226689"/>
                  </a:lnTo>
                  <a:close/>
                </a:path>
                <a:path w="5038724" h="1857375">
                  <a:moveTo>
                    <a:pt x="3003783" y="232083"/>
                  </a:moveTo>
                  <a:lnTo>
                    <a:pt x="2955248" y="232083"/>
                  </a:lnTo>
                  <a:lnTo>
                    <a:pt x="2955248" y="226689"/>
                  </a:lnTo>
                  <a:lnTo>
                    <a:pt x="3003783" y="226689"/>
                  </a:lnTo>
                  <a:lnTo>
                    <a:pt x="3003783" y="232083"/>
                  </a:lnTo>
                  <a:close/>
                </a:path>
                <a:path w="5038724" h="1857375">
                  <a:moveTo>
                    <a:pt x="2982212" y="253662"/>
                  </a:moveTo>
                  <a:lnTo>
                    <a:pt x="2976820" y="253662"/>
                  </a:lnTo>
                  <a:lnTo>
                    <a:pt x="2976820" y="232083"/>
                  </a:lnTo>
                  <a:lnTo>
                    <a:pt x="2982212" y="232083"/>
                  </a:lnTo>
                  <a:lnTo>
                    <a:pt x="2982212" y="253662"/>
                  </a:lnTo>
                  <a:close/>
                </a:path>
                <a:path w="5038724" h="1857375">
                  <a:moveTo>
                    <a:pt x="3784390" y="341326"/>
                  </a:moveTo>
                  <a:lnTo>
                    <a:pt x="3778997" y="341326"/>
                  </a:lnTo>
                  <a:lnTo>
                    <a:pt x="3778997" y="319747"/>
                  </a:lnTo>
                  <a:lnTo>
                    <a:pt x="3784390" y="319747"/>
                  </a:lnTo>
                  <a:lnTo>
                    <a:pt x="3784390" y="341326"/>
                  </a:lnTo>
                  <a:close/>
                </a:path>
                <a:path w="5038724" h="1857375">
                  <a:moveTo>
                    <a:pt x="3805961" y="346721"/>
                  </a:moveTo>
                  <a:lnTo>
                    <a:pt x="3757426" y="346721"/>
                  </a:lnTo>
                  <a:lnTo>
                    <a:pt x="3757426" y="341326"/>
                  </a:lnTo>
                  <a:lnTo>
                    <a:pt x="3805961" y="341326"/>
                  </a:lnTo>
                  <a:lnTo>
                    <a:pt x="3805961" y="346721"/>
                  </a:lnTo>
                  <a:close/>
                </a:path>
                <a:path w="5038724" h="1857375">
                  <a:moveTo>
                    <a:pt x="3784390" y="368299"/>
                  </a:moveTo>
                  <a:lnTo>
                    <a:pt x="3778997" y="368299"/>
                  </a:lnTo>
                  <a:lnTo>
                    <a:pt x="3778997" y="346721"/>
                  </a:lnTo>
                  <a:lnTo>
                    <a:pt x="3784390" y="346721"/>
                  </a:lnTo>
                  <a:lnTo>
                    <a:pt x="3784390" y="368299"/>
                  </a:lnTo>
                  <a:close/>
                </a:path>
                <a:path w="5038724" h="1857375">
                  <a:moveTo>
                    <a:pt x="3555196" y="341326"/>
                  </a:moveTo>
                  <a:lnTo>
                    <a:pt x="3549803" y="341326"/>
                  </a:lnTo>
                  <a:lnTo>
                    <a:pt x="3549803" y="319747"/>
                  </a:lnTo>
                  <a:lnTo>
                    <a:pt x="3555196" y="319747"/>
                  </a:lnTo>
                  <a:lnTo>
                    <a:pt x="3555196" y="341326"/>
                  </a:lnTo>
                  <a:close/>
                </a:path>
                <a:path w="5038724" h="1857375">
                  <a:moveTo>
                    <a:pt x="3576767" y="346721"/>
                  </a:moveTo>
                  <a:lnTo>
                    <a:pt x="3528232" y="346721"/>
                  </a:lnTo>
                  <a:lnTo>
                    <a:pt x="3528232" y="341326"/>
                  </a:lnTo>
                  <a:lnTo>
                    <a:pt x="3576767" y="341326"/>
                  </a:lnTo>
                  <a:lnTo>
                    <a:pt x="3576767" y="346721"/>
                  </a:lnTo>
                  <a:close/>
                </a:path>
                <a:path w="5038724" h="1857375">
                  <a:moveTo>
                    <a:pt x="3555196" y="368299"/>
                  </a:moveTo>
                  <a:lnTo>
                    <a:pt x="3549803" y="368299"/>
                  </a:lnTo>
                  <a:lnTo>
                    <a:pt x="3549803" y="346721"/>
                  </a:lnTo>
                  <a:lnTo>
                    <a:pt x="3555196" y="346721"/>
                  </a:lnTo>
                  <a:lnTo>
                    <a:pt x="3555196" y="368299"/>
                  </a:lnTo>
                  <a:close/>
                </a:path>
                <a:path w="5038724" h="1857375">
                  <a:moveTo>
                    <a:pt x="3326003" y="341326"/>
                  </a:moveTo>
                  <a:lnTo>
                    <a:pt x="3320610" y="341326"/>
                  </a:lnTo>
                  <a:lnTo>
                    <a:pt x="3320610" y="319747"/>
                  </a:lnTo>
                  <a:lnTo>
                    <a:pt x="3326003" y="319747"/>
                  </a:lnTo>
                  <a:lnTo>
                    <a:pt x="3326003" y="341326"/>
                  </a:lnTo>
                  <a:close/>
                </a:path>
                <a:path w="5038724" h="1857375">
                  <a:moveTo>
                    <a:pt x="3347574" y="346721"/>
                  </a:moveTo>
                  <a:lnTo>
                    <a:pt x="3299039" y="346721"/>
                  </a:lnTo>
                  <a:lnTo>
                    <a:pt x="3299039" y="341326"/>
                  </a:lnTo>
                  <a:lnTo>
                    <a:pt x="3347574" y="341326"/>
                  </a:lnTo>
                  <a:lnTo>
                    <a:pt x="3347574" y="346721"/>
                  </a:lnTo>
                  <a:close/>
                </a:path>
                <a:path w="5038724" h="1857375">
                  <a:moveTo>
                    <a:pt x="3326003" y="368299"/>
                  </a:moveTo>
                  <a:lnTo>
                    <a:pt x="3320610" y="368299"/>
                  </a:lnTo>
                  <a:lnTo>
                    <a:pt x="3320610" y="346721"/>
                  </a:lnTo>
                  <a:lnTo>
                    <a:pt x="3326003" y="346721"/>
                  </a:lnTo>
                  <a:lnTo>
                    <a:pt x="3326003" y="368299"/>
                  </a:lnTo>
                  <a:close/>
                </a:path>
                <a:path w="5038724" h="1857375">
                  <a:moveTo>
                    <a:pt x="3096809" y="341326"/>
                  </a:moveTo>
                  <a:lnTo>
                    <a:pt x="3091416" y="341326"/>
                  </a:lnTo>
                  <a:lnTo>
                    <a:pt x="3091416" y="319747"/>
                  </a:lnTo>
                  <a:lnTo>
                    <a:pt x="3096809" y="319747"/>
                  </a:lnTo>
                  <a:lnTo>
                    <a:pt x="3096809" y="341326"/>
                  </a:lnTo>
                  <a:close/>
                </a:path>
                <a:path w="5038724" h="1857375">
                  <a:moveTo>
                    <a:pt x="3118380" y="346721"/>
                  </a:moveTo>
                  <a:lnTo>
                    <a:pt x="3069845" y="346721"/>
                  </a:lnTo>
                  <a:lnTo>
                    <a:pt x="3069845" y="341326"/>
                  </a:lnTo>
                  <a:lnTo>
                    <a:pt x="3118380" y="341326"/>
                  </a:lnTo>
                  <a:lnTo>
                    <a:pt x="3118380" y="346721"/>
                  </a:lnTo>
                  <a:close/>
                </a:path>
                <a:path w="5038724" h="1857375">
                  <a:moveTo>
                    <a:pt x="3096809" y="368299"/>
                  </a:moveTo>
                  <a:lnTo>
                    <a:pt x="3091416" y="368299"/>
                  </a:lnTo>
                  <a:lnTo>
                    <a:pt x="3091416" y="346721"/>
                  </a:lnTo>
                  <a:lnTo>
                    <a:pt x="3096809" y="346721"/>
                  </a:lnTo>
                  <a:lnTo>
                    <a:pt x="3096809" y="368299"/>
                  </a:lnTo>
                  <a:close/>
                </a:path>
                <a:path w="5038724" h="1857375">
                  <a:moveTo>
                    <a:pt x="3669793" y="455963"/>
                  </a:moveTo>
                  <a:lnTo>
                    <a:pt x="3664400" y="455963"/>
                  </a:lnTo>
                  <a:lnTo>
                    <a:pt x="3664400" y="434384"/>
                  </a:lnTo>
                  <a:lnTo>
                    <a:pt x="3669793" y="434384"/>
                  </a:lnTo>
                  <a:lnTo>
                    <a:pt x="3669793" y="455963"/>
                  </a:lnTo>
                  <a:close/>
                </a:path>
                <a:path w="5038724" h="1857375">
                  <a:moveTo>
                    <a:pt x="3691364" y="461358"/>
                  </a:moveTo>
                  <a:lnTo>
                    <a:pt x="3642829" y="461358"/>
                  </a:lnTo>
                  <a:lnTo>
                    <a:pt x="3642829" y="455963"/>
                  </a:lnTo>
                  <a:lnTo>
                    <a:pt x="3691364" y="455963"/>
                  </a:lnTo>
                  <a:lnTo>
                    <a:pt x="3691364" y="461358"/>
                  </a:lnTo>
                  <a:close/>
                </a:path>
                <a:path w="5038724" h="1857375">
                  <a:moveTo>
                    <a:pt x="3669793" y="482937"/>
                  </a:moveTo>
                  <a:lnTo>
                    <a:pt x="3664400" y="482937"/>
                  </a:lnTo>
                  <a:lnTo>
                    <a:pt x="3664400" y="461358"/>
                  </a:lnTo>
                  <a:lnTo>
                    <a:pt x="3669793" y="461358"/>
                  </a:lnTo>
                  <a:lnTo>
                    <a:pt x="3669793" y="482937"/>
                  </a:lnTo>
                  <a:close/>
                </a:path>
                <a:path w="5038724" h="1857375">
                  <a:moveTo>
                    <a:pt x="3440599" y="455963"/>
                  </a:moveTo>
                  <a:lnTo>
                    <a:pt x="3435207" y="455963"/>
                  </a:lnTo>
                  <a:lnTo>
                    <a:pt x="3435207" y="434384"/>
                  </a:lnTo>
                  <a:lnTo>
                    <a:pt x="3440599" y="434384"/>
                  </a:lnTo>
                  <a:lnTo>
                    <a:pt x="3440599" y="455963"/>
                  </a:lnTo>
                  <a:close/>
                </a:path>
                <a:path w="5038724" h="1857375">
                  <a:moveTo>
                    <a:pt x="3462171" y="461358"/>
                  </a:moveTo>
                  <a:lnTo>
                    <a:pt x="3413635" y="461358"/>
                  </a:lnTo>
                  <a:lnTo>
                    <a:pt x="3413635" y="455963"/>
                  </a:lnTo>
                  <a:lnTo>
                    <a:pt x="3462171" y="455963"/>
                  </a:lnTo>
                  <a:lnTo>
                    <a:pt x="3462171" y="461358"/>
                  </a:lnTo>
                  <a:close/>
                </a:path>
                <a:path w="5038724" h="1857375">
                  <a:moveTo>
                    <a:pt x="3440599" y="482937"/>
                  </a:moveTo>
                  <a:lnTo>
                    <a:pt x="3435207" y="482937"/>
                  </a:lnTo>
                  <a:lnTo>
                    <a:pt x="3435207" y="461358"/>
                  </a:lnTo>
                  <a:lnTo>
                    <a:pt x="3440599" y="461358"/>
                  </a:lnTo>
                  <a:lnTo>
                    <a:pt x="3440599" y="482937"/>
                  </a:lnTo>
                  <a:close/>
                </a:path>
                <a:path w="5038724" h="1857375">
                  <a:moveTo>
                    <a:pt x="3211406" y="455963"/>
                  </a:moveTo>
                  <a:lnTo>
                    <a:pt x="3206013" y="455963"/>
                  </a:lnTo>
                  <a:lnTo>
                    <a:pt x="3206013" y="434384"/>
                  </a:lnTo>
                  <a:lnTo>
                    <a:pt x="3211406" y="434384"/>
                  </a:lnTo>
                  <a:lnTo>
                    <a:pt x="3211406" y="455963"/>
                  </a:lnTo>
                  <a:close/>
                </a:path>
                <a:path w="5038724" h="1857375">
                  <a:moveTo>
                    <a:pt x="3232977" y="461358"/>
                  </a:moveTo>
                  <a:lnTo>
                    <a:pt x="3184442" y="461358"/>
                  </a:lnTo>
                  <a:lnTo>
                    <a:pt x="3184442" y="455963"/>
                  </a:lnTo>
                  <a:lnTo>
                    <a:pt x="3232977" y="455963"/>
                  </a:lnTo>
                  <a:lnTo>
                    <a:pt x="3232977" y="461358"/>
                  </a:lnTo>
                  <a:close/>
                </a:path>
                <a:path w="5038724" h="1857375">
                  <a:moveTo>
                    <a:pt x="3211406" y="482937"/>
                  </a:moveTo>
                  <a:lnTo>
                    <a:pt x="3206013" y="482937"/>
                  </a:lnTo>
                  <a:lnTo>
                    <a:pt x="3206013" y="461358"/>
                  </a:lnTo>
                  <a:lnTo>
                    <a:pt x="3211406" y="461358"/>
                  </a:lnTo>
                  <a:lnTo>
                    <a:pt x="3211406" y="482937"/>
                  </a:lnTo>
                  <a:close/>
                </a:path>
                <a:path w="5038724" h="1857375">
                  <a:moveTo>
                    <a:pt x="2982212" y="455963"/>
                  </a:moveTo>
                  <a:lnTo>
                    <a:pt x="2976820" y="455963"/>
                  </a:lnTo>
                  <a:lnTo>
                    <a:pt x="2976820" y="434384"/>
                  </a:lnTo>
                  <a:lnTo>
                    <a:pt x="2982212" y="434384"/>
                  </a:lnTo>
                  <a:lnTo>
                    <a:pt x="2982212" y="455963"/>
                  </a:lnTo>
                  <a:close/>
                </a:path>
                <a:path w="5038724" h="1857375">
                  <a:moveTo>
                    <a:pt x="3003783" y="461358"/>
                  </a:moveTo>
                  <a:lnTo>
                    <a:pt x="2955248" y="461358"/>
                  </a:lnTo>
                  <a:lnTo>
                    <a:pt x="2955248" y="455963"/>
                  </a:lnTo>
                  <a:lnTo>
                    <a:pt x="3003783" y="455963"/>
                  </a:lnTo>
                  <a:lnTo>
                    <a:pt x="3003783" y="461358"/>
                  </a:lnTo>
                  <a:close/>
                </a:path>
                <a:path w="5038724" h="1857375">
                  <a:moveTo>
                    <a:pt x="2982212" y="482937"/>
                  </a:moveTo>
                  <a:lnTo>
                    <a:pt x="2976820" y="482937"/>
                  </a:lnTo>
                  <a:lnTo>
                    <a:pt x="2976820" y="461358"/>
                  </a:lnTo>
                  <a:lnTo>
                    <a:pt x="2982212" y="461358"/>
                  </a:lnTo>
                  <a:lnTo>
                    <a:pt x="2982212" y="482937"/>
                  </a:lnTo>
                  <a:close/>
                </a:path>
                <a:path w="5038724" h="1857375">
                  <a:moveTo>
                    <a:pt x="3784390" y="570600"/>
                  </a:moveTo>
                  <a:lnTo>
                    <a:pt x="3778997" y="570600"/>
                  </a:lnTo>
                  <a:lnTo>
                    <a:pt x="3778997" y="549022"/>
                  </a:lnTo>
                  <a:lnTo>
                    <a:pt x="3784390" y="549022"/>
                  </a:lnTo>
                  <a:lnTo>
                    <a:pt x="3784390" y="570600"/>
                  </a:lnTo>
                  <a:close/>
                </a:path>
                <a:path w="5038724" h="1857375">
                  <a:moveTo>
                    <a:pt x="3805961" y="575995"/>
                  </a:moveTo>
                  <a:lnTo>
                    <a:pt x="3757426" y="575995"/>
                  </a:lnTo>
                  <a:lnTo>
                    <a:pt x="3757426" y="570600"/>
                  </a:lnTo>
                  <a:lnTo>
                    <a:pt x="3805961" y="570600"/>
                  </a:lnTo>
                  <a:lnTo>
                    <a:pt x="3805961" y="575995"/>
                  </a:lnTo>
                  <a:close/>
                </a:path>
                <a:path w="5038724" h="1857375">
                  <a:moveTo>
                    <a:pt x="3784390" y="597574"/>
                  </a:moveTo>
                  <a:lnTo>
                    <a:pt x="3778997" y="597574"/>
                  </a:lnTo>
                  <a:lnTo>
                    <a:pt x="3778997" y="575995"/>
                  </a:lnTo>
                  <a:lnTo>
                    <a:pt x="3784390" y="575995"/>
                  </a:lnTo>
                  <a:lnTo>
                    <a:pt x="3784390" y="597574"/>
                  </a:lnTo>
                  <a:close/>
                </a:path>
                <a:path w="5038724" h="1857375">
                  <a:moveTo>
                    <a:pt x="3555196" y="570600"/>
                  </a:moveTo>
                  <a:lnTo>
                    <a:pt x="3549803" y="570600"/>
                  </a:lnTo>
                  <a:lnTo>
                    <a:pt x="3549803" y="549022"/>
                  </a:lnTo>
                  <a:lnTo>
                    <a:pt x="3555196" y="549022"/>
                  </a:lnTo>
                  <a:lnTo>
                    <a:pt x="3555196" y="570600"/>
                  </a:lnTo>
                  <a:close/>
                </a:path>
                <a:path w="5038724" h="1857375">
                  <a:moveTo>
                    <a:pt x="3576767" y="575995"/>
                  </a:moveTo>
                  <a:lnTo>
                    <a:pt x="3528232" y="575995"/>
                  </a:lnTo>
                  <a:lnTo>
                    <a:pt x="3528232" y="570600"/>
                  </a:lnTo>
                  <a:lnTo>
                    <a:pt x="3576767" y="570600"/>
                  </a:lnTo>
                  <a:lnTo>
                    <a:pt x="3576767" y="575995"/>
                  </a:lnTo>
                  <a:close/>
                </a:path>
                <a:path w="5038724" h="1857375">
                  <a:moveTo>
                    <a:pt x="3555196" y="597574"/>
                  </a:moveTo>
                  <a:lnTo>
                    <a:pt x="3549803" y="597574"/>
                  </a:lnTo>
                  <a:lnTo>
                    <a:pt x="3549803" y="575995"/>
                  </a:lnTo>
                  <a:lnTo>
                    <a:pt x="3555196" y="575995"/>
                  </a:lnTo>
                  <a:lnTo>
                    <a:pt x="3555196" y="597574"/>
                  </a:lnTo>
                  <a:close/>
                </a:path>
                <a:path w="5038724" h="1857375">
                  <a:moveTo>
                    <a:pt x="3326003" y="570600"/>
                  </a:moveTo>
                  <a:lnTo>
                    <a:pt x="3320610" y="570600"/>
                  </a:lnTo>
                  <a:lnTo>
                    <a:pt x="3320610" y="549022"/>
                  </a:lnTo>
                  <a:lnTo>
                    <a:pt x="3326003" y="549022"/>
                  </a:lnTo>
                  <a:lnTo>
                    <a:pt x="3326003" y="570600"/>
                  </a:lnTo>
                  <a:close/>
                </a:path>
                <a:path w="5038724" h="1857375">
                  <a:moveTo>
                    <a:pt x="3347574" y="575995"/>
                  </a:moveTo>
                  <a:lnTo>
                    <a:pt x="3299039" y="575995"/>
                  </a:lnTo>
                  <a:lnTo>
                    <a:pt x="3299039" y="570600"/>
                  </a:lnTo>
                  <a:lnTo>
                    <a:pt x="3347574" y="570600"/>
                  </a:lnTo>
                  <a:lnTo>
                    <a:pt x="3347574" y="575995"/>
                  </a:lnTo>
                  <a:close/>
                </a:path>
                <a:path w="5038724" h="1857375">
                  <a:moveTo>
                    <a:pt x="3326003" y="597574"/>
                  </a:moveTo>
                  <a:lnTo>
                    <a:pt x="3320610" y="597574"/>
                  </a:lnTo>
                  <a:lnTo>
                    <a:pt x="3320610" y="575995"/>
                  </a:lnTo>
                  <a:lnTo>
                    <a:pt x="3326003" y="575995"/>
                  </a:lnTo>
                  <a:lnTo>
                    <a:pt x="3326003" y="597574"/>
                  </a:lnTo>
                  <a:close/>
                </a:path>
                <a:path w="5038724" h="1857375">
                  <a:moveTo>
                    <a:pt x="3096809" y="570600"/>
                  </a:moveTo>
                  <a:lnTo>
                    <a:pt x="3091416" y="570600"/>
                  </a:lnTo>
                  <a:lnTo>
                    <a:pt x="3091416" y="549022"/>
                  </a:lnTo>
                  <a:lnTo>
                    <a:pt x="3096809" y="549022"/>
                  </a:lnTo>
                  <a:lnTo>
                    <a:pt x="3096809" y="570600"/>
                  </a:lnTo>
                  <a:close/>
                </a:path>
                <a:path w="5038724" h="1857375">
                  <a:moveTo>
                    <a:pt x="3118380" y="575995"/>
                  </a:moveTo>
                  <a:lnTo>
                    <a:pt x="3069845" y="575995"/>
                  </a:lnTo>
                  <a:lnTo>
                    <a:pt x="3069845" y="570600"/>
                  </a:lnTo>
                  <a:lnTo>
                    <a:pt x="3118380" y="570600"/>
                  </a:lnTo>
                  <a:lnTo>
                    <a:pt x="3118380" y="575995"/>
                  </a:lnTo>
                  <a:close/>
                </a:path>
                <a:path w="5038724" h="1857375">
                  <a:moveTo>
                    <a:pt x="3096809" y="597574"/>
                  </a:moveTo>
                  <a:lnTo>
                    <a:pt x="3091416" y="597574"/>
                  </a:lnTo>
                  <a:lnTo>
                    <a:pt x="3091416" y="575995"/>
                  </a:lnTo>
                  <a:lnTo>
                    <a:pt x="3096809" y="575995"/>
                  </a:lnTo>
                  <a:lnTo>
                    <a:pt x="3096809" y="597574"/>
                  </a:lnTo>
                  <a:close/>
                </a:path>
                <a:path w="5038724" h="1857375">
                  <a:moveTo>
                    <a:pt x="3669793" y="685238"/>
                  </a:moveTo>
                  <a:lnTo>
                    <a:pt x="3664400" y="685238"/>
                  </a:lnTo>
                  <a:lnTo>
                    <a:pt x="3664400" y="663659"/>
                  </a:lnTo>
                  <a:lnTo>
                    <a:pt x="3669793" y="663659"/>
                  </a:lnTo>
                  <a:lnTo>
                    <a:pt x="3669793" y="685238"/>
                  </a:lnTo>
                  <a:close/>
                </a:path>
                <a:path w="5038724" h="1857375">
                  <a:moveTo>
                    <a:pt x="3691364" y="690632"/>
                  </a:moveTo>
                  <a:lnTo>
                    <a:pt x="3642829" y="690632"/>
                  </a:lnTo>
                  <a:lnTo>
                    <a:pt x="3642829" y="685238"/>
                  </a:lnTo>
                  <a:lnTo>
                    <a:pt x="3691364" y="685238"/>
                  </a:lnTo>
                  <a:lnTo>
                    <a:pt x="3691364" y="690632"/>
                  </a:lnTo>
                  <a:close/>
                </a:path>
                <a:path w="5038724" h="1857375">
                  <a:moveTo>
                    <a:pt x="3669793" y="712211"/>
                  </a:moveTo>
                  <a:lnTo>
                    <a:pt x="3664400" y="712211"/>
                  </a:lnTo>
                  <a:lnTo>
                    <a:pt x="3664400" y="690632"/>
                  </a:lnTo>
                  <a:lnTo>
                    <a:pt x="3669793" y="690632"/>
                  </a:lnTo>
                  <a:lnTo>
                    <a:pt x="3669793" y="712211"/>
                  </a:lnTo>
                  <a:close/>
                </a:path>
                <a:path w="5038724" h="1857375">
                  <a:moveTo>
                    <a:pt x="3440599" y="685238"/>
                  </a:moveTo>
                  <a:lnTo>
                    <a:pt x="3435207" y="685238"/>
                  </a:lnTo>
                  <a:lnTo>
                    <a:pt x="3435207" y="663659"/>
                  </a:lnTo>
                  <a:lnTo>
                    <a:pt x="3440599" y="663659"/>
                  </a:lnTo>
                  <a:lnTo>
                    <a:pt x="3440599" y="685238"/>
                  </a:lnTo>
                  <a:close/>
                </a:path>
                <a:path w="5038724" h="1857375">
                  <a:moveTo>
                    <a:pt x="3462171" y="690632"/>
                  </a:moveTo>
                  <a:lnTo>
                    <a:pt x="3413635" y="690632"/>
                  </a:lnTo>
                  <a:lnTo>
                    <a:pt x="3413635" y="685238"/>
                  </a:lnTo>
                  <a:lnTo>
                    <a:pt x="3462171" y="685238"/>
                  </a:lnTo>
                  <a:lnTo>
                    <a:pt x="3462171" y="690632"/>
                  </a:lnTo>
                  <a:close/>
                </a:path>
                <a:path w="5038724" h="1857375">
                  <a:moveTo>
                    <a:pt x="3440599" y="712211"/>
                  </a:moveTo>
                  <a:lnTo>
                    <a:pt x="3435207" y="712211"/>
                  </a:lnTo>
                  <a:lnTo>
                    <a:pt x="3435207" y="690632"/>
                  </a:lnTo>
                  <a:lnTo>
                    <a:pt x="3440599" y="690632"/>
                  </a:lnTo>
                  <a:lnTo>
                    <a:pt x="3440599" y="712211"/>
                  </a:lnTo>
                  <a:close/>
                </a:path>
                <a:path w="5038724" h="1857375">
                  <a:moveTo>
                    <a:pt x="3211406" y="685238"/>
                  </a:moveTo>
                  <a:lnTo>
                    <a:pt x="3206013" y="685238"/>
                  </a:lnTo>
                  <a:lnTo>
                    <a:pt x="3206013" y="663659"/>
                  </a:lnTo>
                  <a:lnTo>
                    <a:pt x="3211406" y="663659"/>
                  </a:lnTo>
                  <a:lnTo>
                    <a:pt x="3211406" y="685238"/>
                  </a:lnTo>
                  <a:close/>
                </a:path>
                <a:path w="5038724" h="1857375">
                  <a:moveTo>
                    <a:pt x="3232977" y="690632"/>
                  </a:moveTo>
                  <a:lnTo>
                    <a:pt x="3184442" y="690632"/>
                  </a:lnTo>
                  <a:lnTo>
                    <a:pt x="3184442" y="685238"/>
                  </a:lnTo>
                  <a:lnTo>
                    <a:pt x="3232977" y="685238"/>
                  </a:lnTo>
                  <a:lnTo>
                    <a:pt x="3232977" y="690632"/>
                  </a:lnTo>
                  <a:close/>
                </a:path>
                <a:path w="5038724" h="1857375">
                  <a:moveTo>
                    <a:pt x="3211406" y="712211"/>
                  </a:moveTo>
                  <a:lnTo>
                    <a:pt x="3206013" y="712211"/>
                  </a:lnTo>
                  <a:lnTo>
                    <a:pt x="3206013" y="690632"/>
                  </a:lnTo>
                  <a:lnTo>
                    <a:pt x="3211406" y="690632"/>
                  </a:lnTo>
                  <a:lnTo>
                    <a:pt x="3211406" y="712211"/>
                  </a:lnTo>
                  <a:close/>
                </a:path>
                <a:path w="5038724" h="1857375">
                  <a:moveTo>
                    <a:pt x="2982212" y="685238"/>
                  </a:moveTo>
                  <a:lnTo>
                    <a:pt x="2976820" y="685238"/>
                  </a:lnTo>
                  <a:lnTo>
                    <a:pt x="2976820" y="663659"/>
                  </a:lnTo>
                  <a:lnTo>
                    <a:pt x="2982212" y="663659"/>
                  </a:lnTo>
                  <a:lnTo>
                    <a:pt x="2982212" y="685238"/>
                  </a:lnTo>
                  <a:close/>
                </a:path>
                <a:path w="5038724" h="1857375">
                  <a:moveTo>
                    <a:pt x="3003783" y="690632"/>
                  </a:moveTo>
                  <a:lnTo>
                    <a:pt x="2955248" y="690632"/>
                  </a:lnTo>
                  <a:lnTo>
                    <a:pt x="2955248" y="685238"/>
                  </a:lnTo>
                  <a:lnTo>
                    <a:pt x="3003783" y="685238"/>
                  </a:lnTo>
                  <a:lnTo>
                    <a:pt x="3003783" y="690632"/>
                  </a:lnTo>
                  <a:close/>
                </a:path>
                <a:path w="5038724" h="1857375">
                  <a:moveTo>
                    <a:pt x="2982212" y="712211"/>
                  </a:moveTo>
                  <a:lnTo>
                    <a:pt x="2976820" y="712211"/>
                  </a:lnTo>
                  <a:lnTo>
                    <a:pt x="2976820" y="690632"/>
                  </a:lnTo>
                  <a:lnTo>
                    <a:pt x="2982212" y="690632"/>
                  </a:lnTo>
                  <a:lnTo>
                    <a:pt x="2982212" y="712211"/>
                  </a:lnTo>
                  <a:close/>
                </a:path>
                <a:path w="5038724" h="1857375">
                  <a:moveTo>
                    <a:pt x="3669793" y="913163"/>
                  </a:moveTo>
                  <a:lnTo>
                    <a:pt x="3664400" y="913163"/>
                  </a:lnTo>
                  <a:lnTo>
                    <a:pt x="3664400" y="891585"/>
                  </a:lnTo>
                  <a:lnTo>
                    <a:pt x="3669793" y="891585"/>
                  </a:lnTo>
                  <a:lnTo>
                    <a:pt x="3669793" y="913163"/>
                  </a:lnTo>
                  <a:close/>
                </a:path>
                <a:path w="5038724" h="1857375">
                  <a:moveTo>
                    <a:pt x="3691364" y="918558"/>
                  </a:moveTo>
                  <a:lnTo>
                    <a:pt x="3642829" y="918558"/>
                  </a:lnTo>
                  <a:lnTo>
                    <a:pt x="3642829" y="913163"/>
                  </a:lnTo>
                  <a:lnTo>
                    <a:pt x="3691364" y="913163"/>
                  </a:lnTo>
                  <a:lnTo>
                    <a:pt x="3691364" y="918558"/>
                  </a:lnTo>
                  <a:close/>
                </a:path>
                <a:path w="5038724" h="1857375">
                  <a:moveTo>
                    <a:pt x="3784390" y="799875"/>
                  </a:moveTo>
                  <a:lnTo>
                    <a:pt x="3778997" y="799875"/>
                  </a:lnTo>
                  <a:lnTo>
                    <a:pt x="3778997" y="778296"/>
                  </a:lnTo>
                  <a:lnTo>
                    <a:pt x="3784390" y="778296"/>
                  </a:lnTo>
                  <a:lnTo>
                    <a:pt x="3784390" y="799875"/>
                  </a:lnTo>
                  <a:close/>
                </a:path>
                <a:path w="5038724" h="1857375">
                  <a:moveTo>
                    <a:pt x="3805961" y="805269"/>
                  </a:moveTo>
                  <a:lnTo>
                    <a:pt x="3757426" y="805269"/>
                  </a:lnTo>
                  <a:lnTo>
                    <a:pt x="3757426" y="799875"/>
                  </a:lnTo>
                  <a:lnTo>
                    <a:pt x="3805961" y="799875"/>
                  </a:lnTo>
                  <a:lnTo>
                    <a:pt x="3805961" y="805269"/>
                  </a:lnTo>
                  <a:close/>
                </a:path>
                <a:path w="5038724" h="1857375">
                  <a:moveTo>
                    <a:pt x="3784390" y="826848"/>
                  </a:moveTo>
                  <a:lnTo>
                    <a:pt x="3778997" y="826848"/>
                  </a:lnTo>
                  <a:lnTo>
                    <a:pt x="3778997" y="805269"/>
                  </a:lnTo>
                  <a:lnTo>
                    <a:pt x="3784390" y="805269"/>
                  </a:lnTo>
                  <a:lnTo>
                    <a:pt x="3784390" y="826848"/>
                  </a:lnTo>
                  <a:close/>
                </a:path>
                <a:path w="5038724" h="1857375">
                  <a:moveTo>
                    <a:pt x="3555196" y="799875"/>
                  </a:moveTo>
                  <a:lnTo>
                    <a:pt x="3549803" y="799875"/>
                  </a:lnTo>
                  <a:lnTo>
                    <a:pt x="3549803" y="778296"/>
                  </a:lnTo>
                  <a:lnTo>
                    <a:pt x="3555196" y="778296"/>
                  </a:lnTo>
                  <a:lnTo>
                    <a:pt x="3555196" y="799875"/>
                  </a:lnTo>
                  <a:close/>
                </a:path>
                <a:path w="5038724" h="1857375">
                  <a:moveTo>
                    <a:pt x="3576767" y="805269"/>
                  </a:moveTo>
                  <a:lnTo>
                    <a:pt x="3528232" y="805269"/>
                  </a:lnTo>
                  <a:lnTo>
                    <a:pt x="3528232" y="799875"/>
                  </a:lnTo>
                  <a:lnTo>
                    <a:pt x="3576767" y="799875"/>
                  </a:lnTo>
                  <a:lnTo>
                    <a:pt x="3576767" y="805269"/>
                  </a:lnTo>
                  <a:close/>
                </a:path>
                <a:path w="5038724" h="1857375">
                  <a:moveTo>
                    <a:pt x="3555196" y="826848"/>
                  </a:moveTo>
                  <a:lnTo>
                    <a:pt x="3549803" y="826848"/>
                  </a:lnTo>
                  <a:lnTo>
                    <a:pt x="3549803" y="805269"/>
                  </a:lnTo>
                  <a:lnTo>
                    <a:pt x="3555196" y="805269"/>
                  </a:lnTo>
                  <a:lnTo>
                    <a:pt x="3555196" y="826848"/>
                  </a:lnTo>
                  <a:close/>
                </a:path>
                <a:path w="5038724" h="1857375">
                  <a:moveTo>
                    <a:pt x="3326003" y="799875"/>
                  </a:moveTo>
                  <a:lnTo>
                    <a:pt x="3320610" y="799875"/>
                  </a:lnTo>
                  <a:lnTo>
                    <a:pt x="3320610" y="778296"/>
                  </a:lnTo>
                  <a:lnTo>
                    <a:pt x="3326003" y="778296"/>
                  </a:lnTo>
                  <a:lnTo>
                    <a:pt x="3326003" y="799875"/>
                  </a:lnTo>
                  <a:close/>
                </a:path>
                <a:path w="5038724" h="1857375">
                  <a:moveTo>
                    <a:pt x="3347574" y="805269"/>
                  </a:moveTo>
                  <a:lnTo>
                    <a:pt x="3299039" y="805269"/>
                  </a:lnTo>
                  <a:lnTo>
                    <a:pt x="3299039" y="799875"/>
                  </a:lnTo>
                  <a:lnTo>
                    <a:pt x="3347574" y="799875"/>
                  </a:lnTo>
                  <a:lnTo>
                    <a:pt x="3347574" y="805269"/>
                  </a:lnTo>
                  <a:close/>
                </a:path>
                <a:path w="5038724" h="1857375">
                  <a:moveTo>
                    <a:pt x="3326003" y="826848"/>
                  </a:moveTo>
                  <a:lnTo>
                    <a:pt x="3320610" y="826848"/>
                  </a:lnTo>
                  <a:lnTo>
                    <a:pt x="3320610" y="805269"/>
                  </a:lnTo>
                  <a:lnTo>
                    <a:pt x="3326003" y="805269"/>
                  </a:lnTo>
                  <a:lnTo>
                    <a:pt x="3326003" y="826848"/>
                  </a:lnTo>
                  <a:close/>
                </a:path>
                <a:path w="5038724" h="1857375">
                  <a:moveTo>
                    <a:pt x="3096809" y="799875"/>
                  </a:moveTo>
                  <a:lnTo>
                    <a:pt x="3091416" y="799875"/>
                  </a:lnTo>
                  <a:lnTo>
                    <a:pt x="3091416" y="778296"/>
                  </a:lnTo>
                  <a:lnTo>
                    <a:pt x="3096809" y="778296"/>
                  </a:lnTo>
                  <a:lnTo>
                    <a:pt x="3096809" y="799875"/>
                  </a:lnTo>
                  <a:close/>
                </a:path>
                <a:path w="5038724" h="1857375">
                  <a:moveTo>
                    <a:pt x="3118380" y="805269"/>
                  </a:moveTo>
                  <a:lnTo>
                    <a:pt x="3069845" y="805269"/>
                  </a:lnTo>
                  <a:lnTo>
                    <a:pt x="3069845" y="799875"/>
                  </a:lnTo>
                  <a:lnTo>
                    <a:pt x="3118380" y="799875"/>
                  </a:lnTo>
                  <a:lnTo>
                    <a:pt x="3118380" y="805269"/>
                  </a:lnTo>
                  <a:close/>
                </a:path>
                <a:path w="5038724" h="1857375">
                  <a:moveTo>
                    <a:pt x="3096809" y="826848"/>
                  </a:moveTo>
                  <a:lnTo>
                    <a:pt x="3091416" y="826848"/>
                  </a:lnTo>
                  <a:lnTo>
                    <a:pt x="3091416" y="805269"/>
                  </a:lnTo>
                  <a:lnTo>
                    <a:pt x="3096809" y="805269"/>
                  </a:lnTo>
                  <a:lnTo>
                    <a:pt x="3096809" y="826848"/>
                  </a:lnTo>
                  <a:close/>
                </a:path>
                <a:path w="5038724" h="1857375">
                  <a:moveTo>
                    <a:pt x="3440599" y="914512"/>
                  </a:moveTo>
                  <a:lnTo>
                    <a:pt x="3435207" y="914512"/>
                  </a:lnTo>
                  <a:lnTo>
                    <a:pt x="3435207" y="892933"/>
                  </a:lnTo>
                  <a:lnTo>
                    <a:pt x="3440599" y="892933"/>
                  </a:lnTo>
                  <a:lnTo>
                    <a:pt x="3440599" y="914512"/>
                  </a:lnTo>
                  <a:close/>
                </a:path>
                <a:path w="5038724" h="1857375">
                  <a:moveTo>
                    <a:pt x="3462171" y="919907"/>
                  </a:moveTo>
                  <a:lnTo>
                    <a:pt x="3413635" y="919907"/>
                  </a:lnTo>
                  <a:lnTo>
                    <a:pt x="3413635" y="914512"/>
                  </a:lnTo>
                  <a:lnTo>
                    <a:pt x="3462171" y="914512"/>
                  </a:lnTo>
                  <a:lnTo>
                    <a:pt x="3462171" y="919907"/>
                  </a:lnTo>
                  <a:close/>
                </a:path>
                <a:path w="5038724" h="1857375">
                  <a:moveTo>
                    <a:pt x="3440599" y="941485"/>
                  </a:moveTo>
                  <a:lnTo>
                    <a:pt x="3435207" y="941485"/>
                  </a:lnTo>
                  <a:lnTo>
                    <a:pt x="3435207" y="919907"/>
                  </a:lnTo>
                  <a:lnTo>
                    <a:pt x="3440599" y="919907"/>
                  </a:lnTo>
                  <a:lnTo>
                    <a:pt x="3440599" y="941485"/>
                  </a:lnTo>
                  <a:close/>
                </a:path>
                <a:path w="5038724" h="1857375">
                  <a:moveTo>
                    <a:pt x="3211406" y="914512"/>
                  </a:moveTo>
                  <a:lnTo>
                    <a:pt x="3206013" y="914512"/>
                  </a:lnTo>
                  <a:lnTo>
                    <a:pt x="3206013" y="892933"/>
                  </a:lnTo>
                  <a:lnTo>
                    <a:pt x="3211406" y="892933"/>
                  </a:lnTo>
                  <a:lnTo>
                    <a:pt x="3211406" y="914512"/>
                  </a:lnTo>
                  <a:close/>
                </a:path>
                <a:path w="5038724" h="1857375">
                  <a:moveTo>
                    <a:pt x="3232977" y="919907"/>
                  </a:moveTo>
                  <a:lnTo>
                    <a:pt x="3184442" y="919907"/>
                  </a:lnTo>
                  <a:lnTo>
                    <a:pt x="3184442" y="914512"/>
                  </a:lnTo>
                  <a:lnTo>
                    <a:pt x="3232977" y="914512"/>
                  </a:lnTo>
                  <a:lnTo>
                    <a:pt x="3232977" y="919907"/>
                  </a:lnTo>
                  <a:close/>
                </a:path>
                <a:path w="5038724" h="1857375">
                  <a:moveTo>
                    <a:pt x="3211406" y="941485"/>
                  </a:moveTo>
                  <a:lnTo>
                    <a:pt x="3206013" y="941485"/>
                  </a:lnTo>
                  <a:lnTo>
                    <a:pt x="3206013" y="919907"/>
                  </a:lnTo>
                  <a:lnTo>
                    <a:pt x="3211406" y="919907"/>
                  </a:lnTo>
                  <a:lnTo>
                    <a:pt x="3211406" y="941485"/>
                  </a:lnTo>
                  <a:close/>
                </a:path>
                <a:path w="5038724" h="1857375">
                  <a:moveTo>
                    <a:pt x="2982212" y="914512"/>
                  </a:moveTo>
                  <a:lnTo>
                    <a:pt x="2976820" y="914512"/>
                  </a:lnTo>
                  <a:lnTo>
                    <a:pt x="2976820" y="892933"/>
                  </a:lnTo>
                  <a:lnTo>
                    <a:pt x="2982212" y="892933"/>
                  </a:lnTo>
                  <a:lnTo>
                    <a:pt x="2982212" y="914512"/>
                  </a:lnTo>
                  <a:close/>
                </a:path>
                <a:path w="5038724" h="1857375">
                  <a:moveTo>
                    <a:pt x="3003783" y="919907"/>
                  </a:moveTo>
                  <a:lnTo>
                    <a:pt x="2955248" y="919907"/>
                  </a:lnTo>
                  <a:lnTo>
                    <a:pt x="2955248" y="914512"/>
                  </a:lnTo>
                  <a:lnTo>
                    <a:pt x="3003783" y="914512"/>
                  </a:lnTo>
                  <a:lnTo>
                    <a:pt x="3003783" y="919907"/>
                  </a:lnTo>
                  <a:close/>
                </a:path>
                <a:path w="5038724" h="1857375">
                  <a:moveTo>
                    <a:pt x="2982212" y="941485"/>
                  </a:moveTo>
                  <a:lnTo>
                    <a:pt x="2976820" y="941485"/>
                  </a:lnTo>
                  <a:lnTo>
                    <a:pt x="2976820" y="919907"/>
                  </a:lnTo>
                  <a:lnTo>
                    <a:pt x="2982212" y="919907"/>
                  </a:lnTo>
                  <a:lnTo>
                    <a:pt x="2982212" y="941485"/>
                  </a:lnTo>
                  <a:close/>
                </a:path>
                <a:path w="5038724" h="1857375">
                  <a:moveTo>
                    <a:pt x="3096809" y="1034544"/>
                  </a:moveTo>
                  <a:lnTo>
                    <a:pt x="3069845" y="1034544"/>
                  </a:lnTo>
                  <a:lnTo>
                    <a:pt x="3069845" y="1029149"/>
                  </a:lnTo>
                  <a:lnTo>
                    <a:pt x="3091416" y="1029149"/>
                  </a:lnTo>
                  <a:lnTo>
                    <a:pt x="3091416" y="1007570"/>
                  </a:lnTo>
                  <a:lnTo>
                    <a:pt x="3096809" y="1007570"/>
                  </a:lnTo>
                  <a:lnTo>
                    <a:pt x="3096809" y="1034544"/>
                  </a:lnTo>
                  <a:close/>
                </a:path>
                <a:path w="5038724" h="1857375">
                  <a:moveTo>
                    <a:pt x="2774590" y="2809"/>
                  </a:moveTo>
                  <a:lnTo>
                    <a:pt x="2726055" y="2809"/>
                  </a:lnTo>
                  <a:lnTo>
                    <a:pt x="2726055" y="0"/>
                  </a:lnTo>
                  <a:lnTo>
                    <a:pt x="2774590" y="0"/>
                  </a:lnTo>
                  <a:lnTo>
                    <a:pt x="2774590" y="2809"/>
                  </a:lnTo>
                  <a:close/>
                </a:path>
                <a:path w="5038724" h="1857375">
                  <a:moveTo>
                    <a:pt x="2753019" y="24388"/>
                  </a:moveTo>
                  <a:lnTo>
                    <a:pt x="2747626" y="24388"/>
                  </a:lnTo>
                  <a:lnTo>
                    <a:pt x="2747626" y="2809"/>
                  </a:lnTo>
                  <a:lnTo>
                    <a:pt x="2753019" y="2809"/>
                  </a:lnTo>
                  <a:lnTo>
                    <a:pt x="2753019" y="24388"/>
                  </a:lnTo>
                  <a:close/>
                </a:path>
                <a:path w="5038724" h="1857375">
                  <a:moveTo>
                    <a:pt x="2545396" y="2809"/>
                  </a:moveTo>
                  <a:lnTo>
                    <a:pt x="2496861" y="2809"/>
                  </a:lnTo>
                  <a:lnTo>
                    <a:pt x="2496861" y="0"/>
                  </a:lnTo>
                  <a:lnTo>
                    <a:pt x="2545396" y="0"/>
                  </a:lnTo>
                  <a:lnTo>
                    <a:pt x="2545396" y="2809"/>
                  </a:lnTo>
                  <a:close/>
                </a:path>
                <a:path w="5038724" h="1857375">
                  <a:moveTo>
                    <a:pt x="2523825" y="24388"/>
                  </a:moveTo>
                  <a:lnTo>
                    <a:pt x="2518432" y="24388"/>
                  </a:lnTo>
                  <a:lnTo>
                    <a:pt x="2518432" y="2809"/>
                  </a:lnTo>
                  <a:lnTo>
                    <a:pt x="2523825" y="2809"/>
                  </a:lnTo>
                  <a:lnTo>
                    <a:pt x="2523825" y="24388"/>
                  </a:lnTo>
                  <a:close/>
                </a:path>
                <a:path w="5038724" h="1857375">
                  <a:moveTo>
                    <a:pt x="2316203" y="2809"/>
                  </a:moveTo>
                  <a:lnTo>
                    <a:pt x="2267668" y="2809"/>
                  </a:lnTo>
                  <a:lnTo>
                    <a:pt x="2267668" y="0"/>
                  </a:lnTo>
                  <a:lnTo>
                    <a:pt x="2316203" y="0"/>
                  </a:lnTo>
                  <a:lnTo>
                    <a:pt x="2316203" y="2809"/>
                  </a:lnTo>
                  <a:close/>
                </a:path>
                <a:path w="5038724" h="1857375">
                  <a:moveTo>
                    <a:pt x="2294632" y="24388"/>
                  </a:moveTo>
                  <a:lnTo>
                    <a:pt x="2289239" y="24388"/>
                  </a:lnTo>
                  <a:lnTo>
                    <a:pt x="2289239" y="2809"/>
                  </a:lnTo>
                  <a:lnTo>
                    <a:pt x="2294632" y="2809"/>
                  </a:lnTo>
                  <a:lnTo>
                    <a:pt x="2294632" y="24388"/>
                  </a:lnTo>
                  <a:close/>
                </a:path>
                <a:path w="5038724" h="1857375">
                  <a:moveTo>
                    <a:pt x="2087009" y="2809"/>
                  </a:moveTo>
                  <a:lnTo>
                    <a:pt x="2038474" y="2809"/>
                  </a:lnTo>
                  <a:lnTo>
                    <a:pt x="2038474" y="0"/>
                  </a:lnTo>
                  <a:lnTo>
                    <a:pt x="2087009" y="0"/>
                  </a:lnTo>
                  <a:lnTo>
                    <a:pt x="2087009" y="2809"/>
                  </a:lnTo>
                  <a:close/>
                </a:path>
                <a:path w="5038724" h="1857375">
                  <a:moveTo>
                    <a:pt x="2065438" y="24388"/>
                  </a:moveTo>
                  <a:lnTo>
                    <a:pt x="2060045" y="24388"/>
                  </a:lnTo>
                  <a:lnTo>
                    <a:pt x="2060045" y="2809"/>
                  </a:lnTo>
                  <a:lnTo>
                    <a:pt x="2065438" y="2809"/>
                  </a:lnTo>
                  <a:lnTo>
                    <a:pt x="2065438" y="24388"/>
                  </a:lnTo>
                  <a:close/>
                </a:path>
                <a:path w="5038724" h="1857375">
                  <a:moveTo>
                    <a:pt x="2867616" y="112052"/>
                  </a:moveTo>
                  <a:lnTo>
                    <a:pt x="2862223" y="112052"/>
                  </a:lnTo>
                  <a:lnTo>
                    <a:pt x="2862223" y="90473"/>
                  </a:lnTo>
                  <a:lnTo>
                    <a:pt x="2867616" y="90473"/>
                  </a:lnTo>
                  <a:lnTo>
                    <a:pt x="2867616" y="112052"/>
                  </a:lnTo>
                  <a:close/>
                </a:path>
                <a:path w="5038724" h="1857375">
                  <a:moveTo>
                    <a:pt x="2889187" y="117446"/>
                  </a:moveTo>
                  <a:lnTo>
                    <a:pt x="2840652" y="117446"/>
                  </a:lnTo>
                  <a:lnTo>
                    <a:pt x="2840652" y="112052"/>
                  </a:lnTo>
                  <a:lnTo>
                    <a:pt x="2889187" y="112052"/>
                  </a:lnTo>
                  <a:lnTo>
                    <a:pt x="2889187" y="117446"/>
                  </a:lnTo>
                  <a:close/>
                </a:path>
                <a:path w="5038724" h="1857375">
                  <a:moveTo>
                    <a:pt x="2867616" y="139025"/>
                  </a:moveTo>
                  <a:lnTo>
                    <a:pt x="2862223" y="139025"/>
                  </a:lnTo>
                  <a:lnTo>
                    <a:pt x="2862223" y="117446"/>
                  </a:lnTo>
                  <a:lnTo>
                    <a:pt x="2867616" y="117446"/>
                  </a:lnTo>
                  <a:lnTo>
                    <a:pt x="2867616" y="139025"/>
                  </a:lnTo>
                  <a:close/>
                </a:path>
                <a:path w="5038724" h="1857375">
                  <a:moveTo>
                    <a:pt x="2638422" y="112052"/>
                  </a:moveTo>
                  <a:lnTo>
                    <a:pt x="2633029" y="112052"/>
                  </a:lnTo>
                  <a:lnTo>
                    <a:pt x="2633029" y="90473"/>
                  </a:lnTo>
                  <a:lnTo>
                    <a:pt x="2638422" y="90473"/>
                  </a:lnTo>
                  <a:lnTo>
                    <a:pt x="2638422" y="112052"/>
                  </a:lnTo>
                  <a:close/>
                </a:path>
                <a:path w="5038724" h="1857375">
                  <a:moveTo>
                    <a:pt x="2659993" y="117446"/>
                  </a:moveTo>
                  <a:lnTo>
                    <a:pt x="2611458" y="117446"/>
                  </a:lnTo>
                  <a:lnTo>
                    <a:pt x="2611458" y="112052"/>
                  </a:lnTo>
                  <a:lnTo>
                    <a:pt x="2659993" y="112052"/>
                  </a:lnTo>
                  <a:lnTo>
                    <a:pt x="2659993" y="117446"/>
                  </a:lnTo>
                  <a:close/>
                </a:path>
                <a:path w="5038724" h="1857375">
                  <a:moveTo>
                    <a:pt x="2638422" y="139025"/>
                  </a:moveTo>
                  <a:lnTo>
                    <a:pt x="2633029" y="139025"/>
                  </a:lnTo>
                  <a:lnTo>
                    <a:pt x="2633029" y="117446"/>
                  </a:lnTo>
                  <a:lnTo>
                    <a:pt x="2638422" y="117446"/>
                  </a:lnTo>
                  <a:lnTo>
                    <a:pt x="2638422" y="139025"/>
                  </a:lnTo>
                  <a:close/>
                </a:path>
                <a:path w="5038724" h="1857375">
                  <a:moveTo>
                    <a:pt x="2409228" y="112052"/>
                  </a:moveTo>
                  <a:lnTo>
                    <a:pt x="2403836" y="112052"/>
                  </a:lnTo>
                  <a:lnTo>
                    <a:pt x="2403836" y="90473"/>
                  </a:lnTo>
                  <a:lnTo>
                    <a:pt x="2409228" y="90473"/>
                  </a:lnTo>
                  <a:lnTo>
                    <a:pt x="2409228" y="112052"/>
                  </a:lnTo>
                  <a:close/>
                </a:path>
                <a:path w="5038724" h="1857375">
                  <a:moveTo>
                    <a:pt x="2430800" y="117446"/>
                  </a:moveTo>
                  <a:lnTo>
                    <a:pt x="2382264" y="117446"/>
                  </a:lnTo>
                  <a:lnTo>
                    <a:pt x="2382264" y="112052"/>
                  </a:lnTo>
                  <a:lnTo>
                    <a:pt x="2430800" y="112052"/>
                  </a:lnTo>
                  <a:lnTo>
                    <a:pt x="2430800" y="117446"/>
                  </a:lnTo>
                  <a:close/>
                </a:path>
                <a:path w="5038724" h="1857375">
                  <a:moveTo>
                    <a:pt x="2409228" y="139025"/>
                  </a:moveTo>
                  <a:lnTo>
                    <a:pt x="2403836" y="139025"/>
                  </a:lnTo>
                  <a:lnTo>
                    <a:pt x="2403836" y="117446"/>
                  </a:lnTo>
                  <a:lnTo>
                    <a:pt x="2409228" y="117446"/>
                  </a:lnTo>
                  <a:lnTo>
                    <a:pt x="2409228" y="139025"/>
                  </a:lnTo>
                  <a:close/>
                </a:path>
                <a:path w="5038724" h="1857375">
                  <a:moveTo>
                    <a:pt x="2180035" y="112052"/>
                  </a:moveTo>
                  <a:lnTo>
                    <a:pt x="2174642" y="112052"/>
                  </a:lnTo>
                  <a:lnTo>
                    <a:pt x="2174642" y="90473"/>
                  </a:lnTo>
                  <a:lnTo>
                    <a:pt x="2180035" y="90473"/>
                  </a:lnTo>
                  <a:lnTo>
                    <a:pt x="2180035" y="112052"/>
                  </a:lnTo>
                  <a:close/>
                </a:path>
                <a:path w="5038724" h="1857375">
                  <a:moveTo>
                    <a:pt x="2201606" y="117446"/>
                  </a:moveTo>
                  <a:lnTo>
                    <a:pt x="2153071" y="117446"/>
                  </a:lnTo>
                  <a:lnTo>
                    <a:pt x="2153071" y="112052"/>
                  </a:lnTo>
                  <a:lnTo>
                    <a:pt x="2201606" y="112052"/>
                  </a:lnTo>
                  <a:lnTo>
                    <a:pt x="2201606" y="117446"/>
                  </a:lnTo>
                  <a:close/>
                </a:path>
                <a:path w="5038724" h="1857375">
                  <a:moveTo>
                    <a:pt x="2180035" y="139025"/>
                  </a:moveTo>
                  <a:lnTo>
                    <a:pt x="2174642" y="139025"/>
                  </a:lnTo>
                  <a:lnTo>
                    <a:pt x="2174642" y="117446"/>
                  </a:lnTo>
                  <a:lnTo>
                    <a:pt x="2180035" y="117446"/>
                  </a:lnTo>
                  <a:lnTo>
                    <a:pt x="2180035" y="139025"/>
                  </a:lnTo>
                  <a:close/>
                </a:path>
                <a:path w="5038724" h="1857375">
                  <a:moveTo>
                    <a:pt x="2753019" y="226689"/>
                  </a:moveTo>
                  <a:lnTo>
                    <a:pt x="2747626" y="226689"/>
                  </a:lnTo>
                  <a:lnTo>
                    <a:pt x="2747626" y="205110"/>
                  </a:lnTo>
                  <a:lnTo>
                    <a:pt x="2753019" y="205110"/>
                  </a:lnTo>
                  <a:lnTo>
                    <a:pt x="2753019" y="226689"/>
                  </a:lnTo>
                  <a:close/>
                </a:path>
                <a:path w="5038724" h="1857375">
                  <a:moveTo>
                    <a:pt x="2774590" y="232083"/>
                  </a:moveTo>
                  <a:lnTo>
                    <a:pt x="2726055" y="232083"/>
                  </a:lnTo>
                  <a:lnTo>
                    <a:pt x="2726055" y="226689"/>
                  </a:lnTo>
                  <a:lnTo>
                    <a:pt x="2774590" y="226689"/>
                  </a:lnTo>
                  <a:lnTo>
                    <a:pt x="2774590" y="232083"/>
                  </a:lnTo>
                  <a:close/>
                </a:path>
                <a:path w="5038724" h="1857375">
                  <a:moveTo>
                    <a:pt x="2753019" y="253662"/>
                  </a:moveTo>
                  <a:lnTo>
                    <a:pt x="2747626" y="253662"/>
                  </a:lnTo>
                  <a:lnTo>
                    <a:pt x="2747626" y="232083"/>
                  </a:lnTo>
                  <a:lnTo>
                    <a:pt x="2753019" y="232083"/>
                  </a:lnTo>
                  <a:lnTo>
                    <a:pt x="2753019" y="253662"/>
                  </a:lnTo>
                  <a:close/>
                </a:path>
                <a:path w="5038724" h="1857375">
                  <a:moveTo>
                    <a:pt x="2523825" y="226689"/>
                  </a:moveTo>
                  <a:lnTo>
                    <a:pt x="2518432" y="226689"/>
                  </a:lnTo>
                  <a:lnTo>
                    <a:pt x="2518432" y="205110"/>
                  </a:lnTo>
                  <a:lnTo>
                    <a:pt x="2523825" y="205110"/>
                  </a:lnTo>
                  <a:lnTo>
                    <a:pt x="2523825" y="226689"/>
                  </a:lnTo>
                  <a:close/>
                </a:path>
                <a:path w="5038724" h="1857375">
                  <a:moveTo>
                    <a:pt x="2545396" y="232083"/>
                  </a:moveTo>
                  <a:lnTo>
                    <a:pt x="2496861" y="232083"/>
                  </a:lnTo>
                  <a:lnTo>
                    <a:pt x="2496861" y="226689"/>
                  </a:lnTo>
                  <a:lnTo>
                    <a:pt x="2545396" y="226689"/>
                  </a:lnTo>
                  <a:lnTo>
                    <a:pt x="2545396" y="232083"/>
                  </a:lnTo>
                  <a:close/>
                </a:path>
                <a:path w="5038724" h="1857375">
                  <a:moveTo>
                    <a:pt x="2523825" y="253662"/>
                  </a:moveTo>
                  <a:lnTo>
                    <a:pt x="2518432" y="253662"/>
                  </a:lnTo>
                  <a:lnTo>
                    <a:pt x="2518432" y="232083"/>
                  </a:lnTo>
                  <a:lnTo>
                    <a:pt x="2523825" y="232083"/>
                  </a:lnTo>
                  <a:lnTo>
                    <a:pt x="2523825" y="253662"/>
                  </a:lnTo>
                  <a:close/>
                </a:path>
                <a:path w="5038724" h="1857375">
                  <a:moveTo>
                    <a:pt x="2294632" y="226689"/>
                  </a:moveTo>
                  <a:lnTo>
                    <a:pt x="2289239" y="226689"/>
                  </a:lnTo>
                  <a:lnTo>
                    <a:pt x="2289239" y="205110"/>
                  </a:lnTo>
                  <a:lnTo>
                    <a:pt x="2294632" y="205110"/>
                  </a:lnTo>
                  <a:lnTo>
                    <a:pt x="2294632" y="226689"/>
                  </a:lnTo>
                  <a:close/>
                </a:path>
                <a:path w="5038724" h="1857375">
                  <a:moveTo>
                    <a:pt x="2316203" y="232083"/>
                  </a:moveTo>
                  <a:lnTo>
                    <a:pt x="2267668" y="232083"/>
                  </a:lnTo>
                  <a:lnTo>
                    <a:pt x="2267668" y="226689"/>
                  </a:lnTo>
                  <a:lnTo>
                    <a:pt x="2316203" y="226689"/>
                  </a:lnTo>
                  <a:lnTo>
                    <a:pt x="2316203" y="232083"/>
                  </a:lnTo>
                  <a:close/>
                </a:path>
                <a:path w="5038724" h="1857375">
                  <a:moveTo>
                    <a:pt x="2294632" y="253662"/>
                  </a:moveTo>
                  <a:lnTo>
                    <a:pt x="2289239" y="253662"/>
                  </a:lnTo>
                  <a:lnTo>
                    <a:pt x="2289239" y="232083"/>
                  </a:lnTo>
                  <a:lnTo>
                    <a:pt x="2294632" y="232083"/>
                  </a:lnTo>
                  <a:lnTo>
                    <a:pt x="2294632" y="253662"/>
                  </a:lnTo>
                  <a:close/>
                </a:path>
                <a:path w="5038724" h="1857375">
                  <a:moveTo>
                    <a:pt x="2065438" y="226689"/>
                  </a:moveTo>
                  <a:lnTo>
                    <a:pt x="2060045" y="226689"/>
                  </a:lnTo>
                  <a:lnTo>
                    <a:pt x="2060045" y="205110"/>
                  </a:lnTo>
                  <a:lnTo>
                    <a:pt x="2065438" y="205110"/>
                  </a:lnTo>
                  <a:lnTo>
                    <a:pt x="2065438" y="226689"/>
                  </a:lnTo>
                  <a:close/>
                </a:path>
                <a:path w="5038724" h="1857375">
                  <a:moveTo>
                    <a:pt x="2087009" y="232083"/>
                  </a:moveTo>
                  <a:lnTo>
                    <a:pt x="2038474" y="232083"/>
                  </a:lnTo>
                  <a:lnTo>
                    <a:pt x="2038474" y="226689"/>
                  </a:lnTo>
                  <a:lnTo>
                    <a:pt x="2087009" y="226689"/>
                  </a:lnTo>
                  <a:lnTo>
                    <a:pt x="2087009" y="232083"/>
                  </a:lnTo>
                  <a:close/>
                </a:path>
                <a:path w="5038724" h="1857375">
                  <a:moveTo>
                    <a:pt x="2065438" y="253662"/>
                  </a:moveTo>
                  <a:lnTo>
                    <a:pt x="2060045" y="253662"/>
                  </a:lnTo>
                  <a:lnTo>
                    <a:pt x="2060045" y="232083"/>
                  </a:lnTo>
                  <a:lnTo>
                    <a:pt x="2065438" y="232083"/>
                  </a:lnTo>
                  <a:lnTo>
                    <a:pt x="2065438" y="253662"/>
                  </a:lnTo>
                  <a:close/>
                </a:path>
                <a:path w="5038724" h="1857375">
                  <a:moveTo>
                    <a:pt x="2867616" y="341326"/>
                  </a:moveTo>
                  <a:lnTo>
                    <a:pt x="2862223" y="341326"/>
                  </a:lnTo>
                  <a:lnTo>
                    <a:pt x="2862223" y="319747"/>
                  </a:lnTo>
                  <a:lnTo>
                    <a:pt x="2867616" y="319747"/>
                  </a:lnTo>
                  <a:lnTo>
                    <a:pt x="2867616" y="341326"/>
                  </a:lnTo>
                  <a:close/>
                </a:path>
                <a:path w="5038724" h="1857375">
                  <a:moveTo>
                    <a:pt x="2889187" y="346721"/>
                  </a:moveTo>
                  <a:lnTo>
                    <a:pt x="2840652" y="346721"/>
                  </a:lnTo>
                  <a:lnTo>
                    <a:pt x="2840652" y="341326"/>
                  </a:lnTo>
                  <a:lnTo>
                    <a:pt x="2889187" y="341326"/>
                  </a:lnTo>
                  <a:lnTo>
                    <a:pt x="2889187" y="346721"/>
                  </a:lnTo>
                  <a:close/>
                </a:path>
                <a:path w="5038724" h="1857375">
                  <a:moveTo>
                    <a:pt x="2867616" y="368299"/>
                  </a:moveTo>
                  <a:lnTo>
                    <a:pt x="2862223" y="368299"/>
                  </a:lnTo>
                  <a:lnTo>
                    <a:pt x="2862223" y="346721"/>
                  </a:lnTo>
                  <a:lnTo>
                    <a:pt x="2867616" y="346721"/>
                  </a:lnTo>
                  <a:lnTo>
                    <a:pt x="2867616" y="368299"/>
                  </a:lnTo>
                  <a:close/>
                </a:path>
                <a:path w="5038724" h="1857375">
                  <a:moveTo>
                    <a:pt x="2638422" y="341326"/>
                  </a:moveTo>
                  <a:lnTo>
                    <a:pt x="2633029" y="341326"/>
                  </a:lnTo>
                  <a:lnTo>
                    <a:pt x="2633029" y="319747"/>
                  </a:lnTo>
                  <a:lnTo>
                    <a:pt x="2638422" y="319747"/>
                  </a:lnTo>
                  <a:lnTo>
                    <a:pt x="2638422" y="341326"/>
                  </a:lnTo>
                  <a:close/>
                </a:path>
                <a:path w="5038724" h="1857375">
                  <a:moveTo>
                    <a:pt x="2659993" y="346721"/>
                  </a:moveTo>
                  <a:lnTo>
                    <a:pt x="2611458" y="346721"/>
                  </a:lnTo>
                  <a:lnTo>
                    <a:pt x="2611458" y="341326"/>
                  </a:lnTo>
                  <a:lnTo>
                    <a:pt x="2659993" y="341326"/>
                  </a:lnTo>
                  <a:lnTo>
                    <a:pt x="2659993" y="346721"/>
                  </a:lnTo>
                  <a:close/>
                </a:path>
                <a:path w="5038724" h="1857375">
                  <a:moveTo>
                    <a:pt x="2638422" y="368299"/>
                  </a:moveTo>
                  <a:lnTo>
                    <a:pt x="2633029" y="368299"/>
                  </a:lnTo>
                  <a:lnTo>
                    <a:pt x="2633029" y="346721"/>
                  </a:lnTo>
                  <a:lnTo>
                    <a:pt x="2638422" y="346721"/>
                  </a:lnTo>
                  <a:lnTo>
                    <a:pt x="2638422" y="368299"/>
                  </a:lnTo>
                  <a:close/>
                </a:path>
                <a:path w="5038724" h="1857375">
                  <a:moveTo>
                    <a:pt x="2409228" y="341326"/>
                  </a:moveTo>
                  <a:lnTo>
                    <a:pt x="2403836" y="341326"/>
                  </a:lnTo>
                  <a:lnTo>
                    <a:pt x="2403836" y="319747"/>
                  </a:lnTo>
                  <a:lnTo>
                    <a:pt x="2409228" y="319747"/>
                  </a:lnTo>
                  <a:lnTo>
                    <a:pt x="2409228" y="341326"/>
                  </a:lnTo>
                  <a:close/>
                </a:path>
                <a:path w="5038724" h="1857375">
                  <a:moveTo>
                    <a:pt x="2430800" y="346721"/>
                  </a:moveTo>
                  <a:lnTo>
                    <a:pt x="2382264" y="346721"/>
                  </a:lnTo>
                  <a:lnTo>
                    <a:pt x="2382264" y="341326"/>
                  </a:lnTo>
                  <a:lnTo>
                    <a:pt x="2430800" y="341326"/>
                  </a:lnTo>
                  <a:lnTo>
                    <a:pt x="2430800" y="346721"/>
                  </a:lnTo>
                  <a:close/>
                </a:path>
                <a:path w="5038724" h="1857375">
                  <a:moveTo>
                    <a:pt x="2409228" y="368299"/>
                  </a:moveTo>
                  <a:lnTo>
                    <a:pt x="2403836" y="368299"/>
                  </a:lnTo>
                  <a:lnTo>
                    <a:pt x="2403836" y="346721"/>
                  </a:lnTo>
                  <a:lnTo>
                    <a:pt x="2409228" y="346721"/>
                  </a:lnTo>
                  <a:lnTo>
                    <a:pt x="2409228" y="368299"/>
                  </a:lnTo>
                  <a:close/>
                </a:path>
                <a:path w="5038724" h="1857375">
                  <a:moveTo>
                    <a:pt x="2180035" y="341326"/>
                  </a:moveTo>
                  <a:lnTo>
                    <a:pt x="2174642" y="341326"/>
                  </a:lnTo>
                  <a:lnTo>
                    <a:pt x="2174642" y="319747"/>
                  </a:lnTo>
                  <a:lnTo>
                    <a:pt x="2180035" y="319747"/>
                  </a:lnTo>
                  <a:lnTo>
                    <a:pt x="2180035" y="341326"/>
                  </a:lnTo>
                  <a:close/>
                </a:path>
                <a:path w="5038724" h="1857375">
                  <a:moveTo>
                    <a:pt x="2201606" y="346721"/>
                  </a:moveTo>
                  <a:lnTo>
                    <a:pt x="2153071" y="346721"/>
                  </a:lnTo>
                  <a:lnTo>
                    <a:pt x="2153071" y="341326"/>
                  </a:lnTo>
                  <a:lnTo>
                    <a:pt x="2201606" y="341326"/>
                  </a:lnTo>
                  <a:lnTo>
                    <a:pt x="2201606" y="346721"/>
                  </a:lnTo>
                  <a:close/>
                </a:path>
                <a:path w="5038724" h="1857375">
                  <a:moveTo>
                    <a:pt x="2180035" y="368299"/>
                  </a:moveTo>
                  <a:lnTo>
                    <a:pt x="2174642" y="368299"/>
                  </a:lnTo>
                  <a:lnTo>
                    <a:pt x="2174642" y="346721"/>
                  </a:lnTo>
                  <a:lnTo>
                    <a:pt x="2180035" y="346721"/>
                  </a:lnTo>
                  <a:lnTo>
                    <a:pt x="2180035" y="368299"/>
                  </a:lnTo>
                  <a:close/>
                </a:path>
                <a:path w="5038724" h="1857375">
                  <a:moveTo>
                    <a:pt x="2753019" y="455963"/>
                  </a:moveTo>
                  <a:lnTo>
                    <a:pt x="2747626" y="455963"/>
                  </a:lnTo>
                  <a:lnTo>
                    <a:pt x="2747626" y="434384"/>
                  </a:lnTo>
                  <a:lnTo>
                    <a:pt x="2753019" y="434384"/>
                  </a:lnTo>
                  <a:lnTo>
                    <a:pt x="2753019" y="455963"/>
                  </a:lnTo>
                  <a:close/>
                </a:path>
                <a:path w="5038724" h="1857375">
                  <a:moveTo>
                    <a:pt x="2774590" y="461358"/>
                  </a:moveTo>
                  <a:lnTo>
                    <a:pt x="2726055" y="461358"/>
                  </a:lnTo>
                  <a:lnTo>
                    <a:pt x="2726055" y="455963"/>
                  </a:lnTo>
                  <a:lnTo>
                    <a:pt x="2774590" y="455963"/>
                  </a:lnTo>
                  <a:lnTo>
                    <a:pt x="2774590" y="461358"/>
                  </a:lnTo>
                  <a:close/>
                </a:path>
                <a:path w="5038724" h="1857375">
                  <a:moveTo>
                    <a:pt x="2753019" y="482937"/>
                  </a:moveTo>
                  <a:lnTo>
                    <a:pt x="2747626" y="482937"/>
                  </a:lnTo>
                  <a:lnTo>
                    <a:pt x="2747626" y="461358"/>
                  </a:lnTo>
                  <a:lnTo>
                    <a:pt x="2753019" y="461358"/>
                  </a:lnTo>
                  <a:lnTo>
                    <a:pt x="2753019" y="482937"/>
                  </a:lnTo>
                  <a:close/>
                </a:path>
                <a:path w="5038724" h="1857375">
                  <a:moveTo>
                    <a:pt x="2523825" y="455963"/>
                  </a:moveTo>
                  <a:lnTo>
                    <a:pt x="2518432" y="455963"/>
                  </a:lnTo>
                  <a:lnTo>
                    <a:pt x="2518432" y="434384"/>
                  </a:lnTo>
                  <a:lnTo>
                    <a:pt x="2523825" y="434384"/>
                  </a:lnTo>
                  <a:lnTo>
                    <a:pt x="2523825" y="455963"/>
                  </a:lnTo>
                  <a:close/>
                </a:path>
                <a:path w="5038724" h="1857375">
                  <a:moveTo>
                    <a:pt x="2545396" y="461358"/>
                  </a:moveTo>
                  <a:lnTo>
                    <a:pt x="2496861" y="461358"/>
                  </a:lnTo>
                  <a:lnTo>
                    <a:pt x="2496861" y="455963"/>
                  </a:lnTo>
                  <a:lnTo>
                    <a:pt x="2545396" y="455963"/>
                  </a:lnTo>
                  <a:lnTo>
                    <a:pt x="2545396" y="461358"/>
                  </a:lnTo>
                  <a:close/>
                </a:path>
                <a:path w="5038724" h="1857375">
                  <a:moveTo>
                    <a:pt x="2523825" y="482937"/>
                  </a:moveTo>
                  <a:lnTo>
                    <a:pt x="2518432" y="482937"/>
                  </a:lnTo>
                  <a:lnTo>
                    <a:pt x="2518432" y="461358"/>
                  </a:lnTo>
                  <a:lnTo>
                    <a:pt x="2523825" y="461358"/>
                  </a:lnTo>
                  <a:lnTo>
                    <a:pt x="2523825" y="482937"/>
                  </a:lnTo>
                  <a:close/>
                </a:path>
                <a:path w="5038724" h="1857375">
                  <a:moveTo>
                    <a:pt x="2294632" y="455963"/>
                  </a:moveTo>
                  <a:lnTo>
                    <a:pt x="2289239" y="455963"/>
                  </a:lnTo>
                  <a:lnTo>
                    <a:pt x="2289239" y="434384"/>
                  </a:lnTo>
                  <a:lnTo>
                    <a:pt x="2294632" y="434384"/>
                  </a:lnTo>
                  <a:lnTo>
                    <a:pt x="2294632" y="455963"/>
                  </a:lnTo>
                  <a:close/>
                </a:path>
                <a:path w="5038724" h="1857375">
                  <a:moveTo>
                    <a:pt x="2316203" y="461358"/>
                  </a:moveTo>
                  <a:lnTo>
                    <a:pt x="2267668" y="461358"/>
                  </a:lnTo>
                  <a:lnTo>
                    <a:pt x="2267668" y="455963"/>
                  </a:lnTo>
                  <a:lnTo>
                    <a:pt x="2316203" y="455963"/>
                  </a:lnTo>
                  <a:lnTo>
                    <a:pt x="2316203" y="461358"/>
                  </a:lnTo>
                  <a:close/>
                </a:path>
                <a:path w="5038724" h="1857375">
                  <a:moveTo>
                    <a:pt x="2294632" y="482937"/>
                  </a:moveTo>
                  <a:lnTo>
                    <a:pt x="2289239" y="482937"/>
                  </a:lnTo>
                  <a:lnTo>
                    <a:pt x="2289239" y="461358"/>
                  </a:lnTo>
                  <a:lnTo>
                    <a:pt x="2294632" y="461358"/>
                  </a:lnTo>
                  <a:lnTo>
                    <a:pt x="2294632" y="482937"/>
                  </a:lnTo>
                  <a:close/>
                </a:path>
                <a:path w="5038724" h="1857375">
                  <a:moveTo>
                    <a:pt x="2065438" y="455963"/>
                  </a:moveTo>
                  <a:lnTo>
                    <a:pt x="2060045" y="455963"/>
                  </a:lnTo>
                  <a:lnTo>
                    <a:pt x="2060045" y="434384"/>
                  </a:lnTo>
                  <a:lnTo>
                    <a:pt x="2065438" y="434384"/>
                  </a:lnTo>
                  <a:lnTo>
                    <a:pt x="2065438" y="455963"/>
                  </a:lnTo>
                  <a:close/>
                </a:path>
                <a:path w="5038724" h="1857375">
                  <a:moveTo>
                    <a:pt x="2087009" y="461358"/>
                  </a:moveTo>
                  <a:lnTo>
                    <a:pt x="2038474" y="461358"/>
                  </a:lnTo>
                  <a:lnTo>
                    <a:pt x="2038474" y="455963"/>
                  </a:lnTo>
                  <a:lnTo>
                    <a:pt x="2087009" y="455963"/>
                  </a:lnTo>
                  <a:lnTo>
                    <a:pt x="2087009" y="461358"/>
                  </a:lnTo>
                  <a:close/>
                </a:path>
                <a:path w="5038724" h="1857375">
                  <a:moveTo>
                    <a:pt x="2065438" y="482937"/>
                  </a:moveTo>
                  <a:lnTo>
                    <a:pt x="2060045" y="482937"/>
                  </a:lnTo>
                  <a:lnTo>
                    <a:pt x="2060045" y="461358"/>
                  </a:lnTo>
                  <a:lnTo>
                    <a:pt x="2065438" y="461358"/>
                  </a:lnTo>
                  <a:lnTo>
                    <a:pt x="2065438" y="482937"/>
                  </a:lnTo>
                  <a:close/>
                </a:path>
                <a:path w="5038724" h="1857375">
                  <a:moveTo>
                    <a:pt x="2867616" y="570600"/>
                  </a:moveTo>
                  <a:lnTo>
                    <a:pt x="2862223" y="570600"/>
                  </a:lnTo>
                  <a:lnTo>
                    <a:pt x="2862223" y="549022"/>
                  </a:lnTo>
                  <a:lnTo>
                    <a:pt x="2867616" y="549022"/>
                  </a:lnTo>
                  <a:lnTo>
                    <a:pt x="2867616" y="570600"/>
                  </a:lnTo>
                  <a:close/>
                </a:path>
                <a:path w="5038724" h="1857375">
                  <a:moveTo>
                    <a:pt x="2889187" y="575995"/>
                  </a:moveTo>
                  <a:lnTo>
                    <a:pt x="2840652" y="575995"/>
                  </a:lnTo>
                  <a:lnTo>
                    <a:pt x="2840652" y="570600"/>
                  </a:lnTo>
                  <a:lnTo>
                    <a:pt x="2889187" y="570600"/>
                  </a:lnTo>
                  <a:lnTo>
                    <a:pt x="2889187" y="575995"/>
                  </a:lnTo>
                  <a:close/>
                </a:path>
                <a:path w="5038724" h="1857375">
                  <a:moveTo>
                    <a:pt x="2867616" y="597574"/>
                  </a:moveTo>
                  <a:lnTo>
                    <a:pt x="2862223" y="597574"/>
                  </a:lnTo>
                  <a:lnTo>
                    <a:pt x="2862223" y="575995"/>
                  </a:lnTo>
                  <a:lnTo>
                    <a:pt x="2867616" y="575995"/>
                  </a:lnTo>
                  <a:lnTo>
                    <a:pt x="2867616" y="597574"/>
                  </a:lnTo>
                  <a:close/>
                </a:path>
                <a:path w="5038724" h="1857375">
                  <a:moveTo>
                    <a:pt x="2638422" y="570600"/>
                  </a:moveTo>
                  <a:lnTo>
                    <a:pt x="2633029" y="570600"/>
                  </a:lnTo>
                  <a:lnTo>
                    <a:pt x="2633029" y="549022"/>
                  </a:lnTo>
                  <a:lnTo>
                    <a:pt x="2638422" y="549022"/>
                  </a:lnTo>
                  <a:lnTo>
                    <a:pt x="2638422" y="570600"/>
                  </a:lnTo>
                  <a:close/>
                </a:path>
                <a:path w="5038724" h="1857375">
                  <a:moveTo>
                    <a:pt x="2659993" y="575995"/>
                  </a:moveTo>
                  <a:lnTo>
                    <a:pt x="2611458" y="575995"/>
                  </a:lnTo>
                  <a:lnTo>
                    <a:pt x="2611458" y="570600"/>
                  </a:lnTo>
                  <a:lnTo>
                    <a:pt x="2659993" y="570600"/>
                  </a:lnTo>
                  <a:lnTo>
                    <a:pt x="2659993" y="575995"/>
                  </a:lnTo>
                  <a:close/>
                </a:path>
                <a:path w="5038724" h="1857375">
                  <a:moveTo>
                    <a:pt x="2638422" y="597574"/>
                  </a:moveTo>
                  <a:lnTo>
                    <a:pt x="2633029" y="597574"/>
                  </a:lnTo>
                  <a:lnTo>
                    <a:pt x="2633029" y="575995"/>
                  </a:lnTo>
                  <a:lnTo>
                    <a:pt x="2638422" y="575995"/>
                  </a:lnTo>
                  <a:lnTo>
                    <a:pt x="2638422" y="597574"/>
                  </a:lnTo>
                  <a:close/>
                </a:path>
                <a:path w="5038724" h="1857375">
                  <a:moveTo>
                    <a:pt x="2409228" y="570600"/>
                  </a:moveTo>
                  <a:lnTo>
                    <a:pt x="2403836" y="570600"/>
                  </a:lnTo>
                  <a:lnTo>
                    <a:pt x="2403836" y="549022"/>
                  </a:lnTo>
                  <a:lnTo>
                    <a:pt x="2409228" y="549022"/>
                  </a:lnTo>
                  <a:lnTo>
                    <a:pt x="2409228" y="570600"/>
                  </a:lnTo>
                  <a:close/>
                </a:path>
                <a:path w="5038724" h="1857375">
                  <a:moveTo>
                    <a:pt x="2430800" y="575995"/>
                  </a:moveTo>
                  <a:lnTo>
                    <a:pt x="2382264" y="575995"/>
                  </a:lnTo>
                  <a:lnTo>
                    <a:pt x="2382264" y="570600"/>
                  </a:lnTo>
                  <a:lnTo>
                    <a:pt x="2430800" y="570600"/>
                  </a:lnTo>
                  <a:lnTo>
                    <a:pt x="2430800" y="575995"/>
                  </a:lnTo>
                  <a:close/>
                </a:path>
                <a:path w="5038724" h="1857375">
                  <a:moveTo>
                    <a:pt x="2409228" y="597574"/>
                  </a:moveTo>
                  <a:lnTo>
                    <a:pt x="2403836" y="597574"/>
                  </a:lnTo>
                  <a:lnTo>
                    <a:pt x="2403836" y="575995"/>
                  </a:lnTo>
                  <a:lnTo>
                    <a:pt x="2409228" y="575995"/>
                  </a:lnTo>
                  <a:lnTo>
                    <a:pt x="2409228" y="597574"/>
                  </a:lnTo>
                  <a:close/>
                </a:path>
                <a:path w="5038724" h="1857375">
                  <a:moveTo>
                    <a:pt x="2180035" y="570600"/>
                  </a:moveTo>
                  <a:lnTo>
                    <a:pt x="2174642" y="570600"/>
                  </a:lnTo>
                  <a:lnTo>
                    <a:pt x="2174642" y="549022"/>
                  </a:lnTo>
                  <a:lnTo>
                    <a:pt x="2180035" y="549022"/>
                  </a:lnTo>
                  <a:lnTo>
                    <a:pt x="2180035" y="570600"/>
                  </a:lnTo>
                  <a:close/>
                </a:path>
                <a:path w="5038724" h="1857375">
                  <a:moveTo>
                    <a:pt x="2201606" y="575995"/>
                  </a:moveTo>
                  <a:lnTo>
                    <a:pt x="2153071" y="575995"/>
                  </a:lnTo>
                  <a:lnTo>
                    <a:pt x="2153071" y="570600"/>
                  </a:lnTo>
                  <a:lnTo>
                    <a:pt x="2201606" y="570600"/>
                  </a:lnTo>
                  <a:lnTo>
                    <a:pt x="2201606" y="575995"/>
                  </a:lnTo>
                  <a:close/>
                </a:path>
                <a:path w="5038724" h="1857375">
                  <a:moveTo>
                    <a:pt x="2180035" y="597574"/>
                  </a:moveTo>
                  <a:lnTo>
                    <a:pt x="2174642" y="597574"/>
                  </a:lnTo>
                  <a:lnTo>
                    <a:pt x="2174642" y="575995"/>
                  </a:lnTo>
                  <a:lnTo>
                    <a:pt x="2180035" y="575995"/>
                  </a:lnTo>
                  <a:lnTo>
                    <a:pt x="2180035" y="597574"/>
                  </a:lnTo>
                  <a:close/>
                </a:path>
                <a:path w="5038724" h="1857375">
                  <a:moveTo>
                    <a:pt x="2753019" y="685238"/>
                  </a:moveTo>
                  <a:lnTo>
                    <a:pt x="2747626" y="685238"/>
                  </a:lnTo>
                  <a:lnTo>
                    <a:pt x="2747626" y="663659"/>
                  </a:lnTo>
                  <a:lnTo>
                    <a:pt x="2753019" y="663659"/>
                  </a:lnTo>
                  <a:lnTo>
                    <a:pt x="2753019" y="685238"/>
                  </a:lnTo>
                  <a:close/>
                </a:path>
                <a:path w="5038724" h="1857375">
                  <a:moveTo>
                    <a:pt x="2774590" y="690632"/>
                  </a:moveTo>
                  <a:lnTo>
                    <a:pt x="2726055" y="690632"/>
                  </a:lnTo>
                  <a:lnTo>
                    <a:pt x="2726055" y="685238"/>
                  </a:lnTo>
                  <a:lnTo>
                    <a:pt x="2774590" y="685238"/>
                  </a:lnTo>
                  <a:lnTo>
                    <a:pt x="2774590" y="690632"/>
                  </a:lnTo>
                  <a:close/>
                </a:path>
                <a:path w="5038724" h="1857375">
                  <a:moveTo>
                    <a:pt x="2753019" y="712211"/>
                  </a:moveTo>
                  <a:lnTo>
                    <a:pt x="2747626" y="712211"/>
                  </a:lnTo>
                  <a:lnTo>
                    <a:pt x="2747626" y="690632"/>
                  </a:lnTo>
                  <a:lnTo>
                    <a:pt x="2753019" y="690632"/>
                  </a:lnTo>
                  <a:lnTo>
                    <a:pt x="2753019" y="712211"/>
                  </a:lnTo>
                  <a:close/>
                </a:path>
                <a:path w="5038724" h="1857375">
                  <a:moveTo>
                    <a:pt x="2523825" y="685238"/>
                  </a:moveTo>
                  <a:lnTo>
                    <a:pt x="2518432" y="685238"/>
                  </a:lnTo>
                  <a:lnTo>
                    <a:pt x="2518432" y="663659"/>
                  </a:lnTo>
                  <a:lnTo>
                    <a:pt x="2523825" y="663659"/>
                  </a:lnTo>
                  <a:lnTo>
                    <a:pt x="2523825" y="685238"/>
                  </a:lnTo>
                  <a:close/>
                </a:path>
                <a:path w="5038724" h="1857375">
                  <a:moveTo>
                    <a:pt x="2545396" y="690632"/>
                  </a:moveTo>
                  <a:lnTo>
                    <a:pt x="2496861" y="690632"/>
                  </a:lnTo>
                  <a:lnTo>
                    <a:pt x="2496861" y="685238"/>
                  </a:lnTo>
                  <a:lnTo>
                    <a:pt x="2545396" y="685238"/>
                  </a:lnTo>
                  <a:lnTo>
                    <a:pt x="2545396" y="690632"/>
                  </a:lnTo>
                  <a:close/>
                </a:path>
                <a:path w="5038724" h="1857375">
                  <a:moveTo>
                    <a:pt x="2523825" y="712211"/>
                  </a:moveTo>
                  <a:lnTo>
                    <a:pt x="2518432" y="712211"/>
                  </a:lnTo>
                  <a:lnTo>
                    <a:pt x="2518432" y="690632"/>
                  </a:lnTo>
                  <a:lnTo>
                    <a:pt x="2523825" y="690632"/>
                  </a:lnTo>
                  <a:lnTo>
                    <a:pt x="2523825" y="712211"/>
                  </a:lnTo>
                  <a:close/>
                </a:path>
                <a:path w="5038724" h="1857375">
                  <a:moveTo>
                    <a:pt x="2294632" y="685238"/>
                  </a:moveTo>
                  <a:lnTo>
                    <a:pt x="2289239" y="685238"/>
                  </a:lnTo>
                  <a:lnTo>
                    <a:pt x="2289239" y="663659"/>
                  </a:lnTo>
                  <a:lnTo>
                    <a:pt x="2294632" y="663659"/>
                  </a:lnTo>
                  <a:lnTo>
                    <a:pt x="2294632" y="685238"/>
                  </a:lnTo>
                  <a:close/>
                </a:path>
                <a:path w="5038724" h="1857375">
                  <a:moveTo>
                    <a:pt x="2316203" y="690632"/>
                  </a:moveTo>
                  <a:lnTo>
                    <a:pt x="2267668" y="690632"/>
                  </a:lnTo>
                  <a:lnTo>
                    <a:pt x="2267668" y="685238"/>
                  </a:lnTo>
                  <a:lnTo>
                    <a:pt x="2316203" y="685238"/>
                  </a:lnTo>
                  <a:lnTo>
                    <a:pt x="2316203" y="690632"/>
                  </a:lnTo>
                  <a:close/>
                </a:path>
                <a:path w="5038724" h="1857375">
                  <a:moveTo>
                    <a:pt x="2294632" y="712211"/>
                  </a:moveTo>
                  <a:lnTo>
                    <a:pt x="2289239" y="712211"/>
                  </a:lnTo>
                  <a:lnTo>
                    <a:pt x="2289239" y="690632"/>
                  </a:lnTo>
                  <a:lnTo>
                    <a:pt x="2294632" y="690632"/>
                  </a:lnTo>
                  <a:lnTo>
                    <a:pt x="2294632" y="712211"/>
                  </a:lnTo>
                  <a:close/>
                </a:path>
                <a:path w="5038724" h="1857375">
                  <a:moveTo>
                    <a:pt x="2065438" y="685238"/>
                  </a:moveTo>
                  <a:lnTo>
                    <a:pt x="2060045" y="685238"/>
                  </a:lnTo>
                  <a:lnTo>
                    <a:pt x="2060045" y="663659"/>
                  </a:lnTo>
                  <a:lnTo>
                    <a:pt x="2065438" y="663659"/>
                  </a:lnTo>
                  <a:lnTo>
                    <a:pt x="2065438" y="685238"/>
                  </a:lnTo>
                  <a:close/>
                </a:path>
                <a:path w="5038724" h="1857375">
                  <a:moveTo>
                    <a:pt x="2087009" y="690632"/>
                  </a:moveTo>
                  <a:lnTo>
                    <a:pt x="2038474" y="690632"/>
                  </a:lnTo>
                  <a:lnTo>
                    <a:pt x="2038474" y="685238"/>
                  </a:lnTo>
                  <a:lnTo>
                    <a:pt x="2087009" y="685238"/>
                  </a:lnTo>
                  <a:lnTo>
                    <a:pt x="2087009" y="690632"/>
                  </a:lnTo>
                  <a:close/>
                </a:path>
                <a:path w="5038724" h="1857375">
                  <a:moveTo>
                    <a:pt x="2065438" y="712211"/>
                  </a:moveTo>
                  <a:lnTo>
                    <a:pt x="2060045" y="712211"/>
                  </a:lnTo>
                  <a:lnTo>
                    <a:pt x="2060045" y="690632"/>
                  </a:lnTo>
                  <a:lnTo>
                    <a:pt x="2065438" y="690632"/>
                  </a:lnTo>
                  <a:lnTo>
                    <a:pt x="2065438" y="712211"/>
                  </a:lnTo>
                  <a:close/>
                </a:path>
                <a:path w="5038724" h="1857375">
                  <a:moveTo>
                    <a:pt x="2867616" y="799875"/>
                  </a:moveTo>
                  <a:lnTo>
                    <a:pt x="2862223" y="799875"/>
                  </a:lnTo>
                  <a:lnTo>
                    <a:pt x="2862223" y="778296"/>
                  </a:lnTo>
                  <a:lnTo>
                    <a:pt x="2867616" y="778296"/>
                  </a:lnTo>
                  <a:lnTo>
                    <a:pt x="2867616" y="799875"/>
                  </a:lnTo>
                  <a:close/>
                </a:path>
                <a:path w="5038724" h="1857375">
                  <a:moveTo>
                    <a:pt x="2889187" y="805269"/>
                  </a:moveTo>
                  <a:lnTo>
                    <a:pt x="2840652" y="805269"/>
                  </a:lnTo>
                  <a:lnTo>
                    <a:pt x="2840652" y="799875"/>
                  </a:lnTo>
                  <a:lnTo>
                    <a:pt x="2889187" y="799875"/>
                  </a:lnTo>
                  <a:lnTo>
                    <a:pt x="2889187" y="805269"/>
                  </a:lnTo>
                  <a:close/>
                </a:path>
                <a:path w="5038724" h="1857375">
                  <a:moveTo>
                    <a:pt x="2867616" y="826848"/>
                  </a:moveTo>
                  <a:lnTo>
                    <a:pt x="2862223" y="826848"/>
                  </a:lnTo>
                  <a:lnTo>
                    <a:pt x="2862223" y="805269"/>
                  </a:lnTo>
                  <a:lnTo>
                    <a:pt x="2867616" y="805269"/>
                  </a:lnTo>
                  <a:lnTo>
                    <a:pt x="2867616" y="826848"/>
                  </a:lnTo>
                  <a:close/>
                </a:path>
                <a:path w="5038724" h="1857375">
                  <a:moveTo>
                    <a:pt x="2638422" y="799875"/>
                  </a:moveTo>
                  <a:lnTo>
                    <a:pt x="2633029" y="799875"/>
                  </a:lnTo>
                  <a:lnTo>
                    <a:pt x="2633029" y="778296"/>
                  </a:lnTo>
                  <a:lnTo>
                    <a:pt x="2638422" y="778296"/>
                  </a:lnTo>
                  <a:lnTo>
                    <a:pt x="2638422" y="799875"/>
                  </a:lnTo>
                  <a:close/>
                </a:path>
                <a:path w="5038724" h="1857375">
                  <a:moveTo>
                    <a:pt x="2659993" y="805269"/>
                  </a:moveTo>
                  <a:lnTo>
                    <a:pt x="2611458" y="805269"/>
                  </a:lnTo>
                  <a:lnTo>
                    <a:pt x="2611458" y="799875"/>
                  </a:lnTo>
                  <a:lnTo>
                    <a:pt x="2659993" y="799875"/>
                  </a:lnTo>
                  <a:lnTo>
                    <a:pt x="2659993" y="805269"/>
                  </a:lnTo>
                  <a:close/>
                </a:path>
                <a:path w="5038724" h="1857375">
                  <a:moveTo>
                    <a:pt x="2638422" y="826848"/>
                  </a:moveTo>
                  <a:lnTo>
                    <a:pt x="2633029" y="826848"/>
                  </a:lnTo>
                  <a:lnTo>
                    <a:pt x="2633029" y="805269"/>
                  </a:lnTo>
                  <a:lnTo>
                    <a:pt x="2638422" y="805269"/>
                  </a:lnTo>
                  <a:lnTo>
                    <a:pt x="2638422" y="826848"/>
                  </a:lnTo>
                  <a:close/>
                </a:path>
                <a:path w="5038724" h="1857375">
                  <a:moveTo>
                    <a:pt x="2409228" y="799875"/>
                  </a:moveTo>
                  <a:lnTo>
                    <a:pt x="2403836" y="799875"/>
                  </a:lnTo>
                  <a:lnTo>
                    <a:pt x="2403836" y="778296"/>
                  </a:lnTo>
                  <a:lnTo>
                    <a:pt x="2409228" y="778296"/>
                  </a:lnTo>
                  <a:lnTo>
                    <a:pt x="2409228" y="799875"/>
                  </a:lnTo>
                  <a:close/>
                </a:path>
                <a:path w="5038724" h="1857375">
                  <a:moveTo>
                    <a:pt x="2430800" y="805269"/>
                  </a:moveTo>
                  <a:lnTo>
                    <a:pt x="2382264" y="805269"/>
                  </a:lnTo>
                  <a:lnTo>
                    <a:pt x="2382264" y="799875"/>
                  </a:lnTo>
                  <a:lnTo>
                    <a:pt x="2430800" y="799875"/>
                  </a:lnTo>
                  <a:lnTo>
                    <a:pt x="2430800" y="805269"/>
                  </a:lnTo>
                  <a:close/>
                </a:path>
                <a:path w="5038724" h="1857375">
                  <a:moveTo>
                    <a:pt x="2409228" y="826848"/>
                  </a:moveTo>
                  <a:lnTo>
                    <a:pt x="2403836" y="826848"/>
                  </a:lnTo>
                  <a:lnTo>
                    <a:pt x="2403836" y="805269"/>
                  </a:lnTo>
                  <a:lnTo>
                    <a:pt x="2409228" y="805269"/>
                  </a:lnTo>
                  <a:lnTo>
                    <a:pt x="2409228" y="826848"/>
                  </a:lnTo>
                  <a:close/>
                </a:path>
                <a:path w="5038724" h="1857375">
                  <a:moveTo>
                    <a:pt x="2180035" y="799875"/>
                  </a:moveTo>
                  <a:lnTo>
                    <a:pt x="2174642" y="799875"/>
                  </a:lnTo>
                  <a:lnTo>
                    <a:pt x="2174642" y="778296"/>
                  </a:lnTo>
                  <a:lnTo>
                    <a:pt x="2180035" y="778296"/>
                  </a:lnTo>
                  <a:lnTo>
                    <a:pt x="2180035" y="799875"/>
                  </a:lnTo>
                  <a:close/>
                </a:path>
                <a:path w="5038724" h="1857375">
                  <a:moveTo>
                    <a:pt x="2201606" y="805269"/>
                  </a:moveTo>
                  <a:lnTo>
                    <a:pt x="2153071" y="805269"/>
                  </a:lnTo>
                  <a:lnTo>
                    <a:pt x="2153071" y="799875"/>
                  </a:lnTo>
                  <a:lnTo>
                    <a:pt x="2201606" y="799875"/>
                  </a:lnTo>
                  <a:lnTo>
                    <a:pt x="2201606" y="805269"/>
                  </a:lnTo>
                  <a:close/>
                </a:path>
                <a:path w="5038724" h="1857375">
                  <a:moveTo>
                    <a:pt x="2180035" y="826848"/>
                  </a:moveTo>
                  <a:lnTo>
                    <a:pt x="2174642" y="826848"/>
                  </a:lnTo>
                  <a:lnTo>
                    <a:pt x="2174642" y="805269"/>
                  </a:lnTo>
                  <a:lnTo>
                    <a:pt x="2180035" y="805269"/>
                  </a:lnTo>
                  <a:lnTo>
                    <a:pt x="2180035" y="826848"/>
                  </a:lnTo>
                  <a:close/>
                </a:path>
                <a:path w="5038724" h="1857375">
                  <a:moveTo>
                    <a:pt x="2753019" y="914512"/>
                  </a:moveTo>
                  <a:lnTo>
                    <a:pt x="2747626" y="914512"/>
                  </a:lnTo>
                  <a:lnTo>
                    <a:pt x="2747626" y="892933"/>
                  </a:lnTo>
                  <a:lnTo>
                    <a:pt x="2753019" y="892933"/>
                  </a:lnTo>
                  <a:lnTo>
                    <a:pt x="2753019" y="914512"/>
                  </a:lnTo>
                  <a:close/>
                </a:path>
                <a:path w="5038724" h="1857375">
                  <a:moveTo>
                    <a:pt x="2774590" y="919907"/>
                  </a:moveTo>
                  <a:lnTo>
                    <a:pt x="2726055" y="919907"/>
                  </a:lnTo>
                  <a:lnTo>
                    <a:pt x="2726055" y="914512"/>
                  </a:lnTo>
                  <a:lnTo>
                    <a:pt x="2774590" y="914512"/>
                  </a:lnTo>
                  <a:lnTo>
                    <a:pt x="2774590" y="919907"/>
                  </a:lnTo>
                  <a:close/>
                </a:path>
                <a:path w="5038724" h="1857375">
                  <a:moveTo>
                    <a:pt x="2753019" y="941485"/>
                  </a:moveTo>
                  <a:lnTo>
                    <a:pt x="2747626" y="941485"/>
                  </a:lnTo>
                  <a:lnTo>
                    <a:pt x="2747626" y="919907"/>
                  </a:lnTo>
                  <a:lnTo>
                    <a:pt x="2753019" y="919907"/>
                  </a:lnTo>
                  <a:lnTo>
                    <a:pt x="2753019" y="941485"/>
                  </a:lnTo>
                  <a:close/>
                </a:path>
                <a:path w="5038724" h="1857375">
                  <a:moveTo>
                    <a:pt x="2523825" y="914512"/>
                  </a:moveTo>
                  <a:lnTo>
                    <a:pt x="2518432" y="914512"/>
                  </a:lnTo>
                  <a:lnTo>
                    <a:pt x="2518432" y="892933"/>
                  </a:lnTo>
                  <a:lnTo>
                    <a:pt x="2523825" y="892933"/>
                  </a:lnTo>
                  <a:lnTo>
                    <a:pt x="2523825" y="914512"/>
                  </a:lnTo>
                  <a:close/>
                </a:path>
                <a:path w="5038724" h="1857375">
                  <a:moveTo>
                    <a:pt x="2545396" y="919907"/>
                  </a:moveTo>
                  <a:lnTo>
                    <a:pt x="2496861" y="919907"/>
                  </a:lnTo>
                  <a:lnTo>
                    <a:pt x="2496861" y="914512"/>
                  </a:lnTo>
                  <a:lnTo>
                    <a:pt x="2545396" y="914512"/>
                  </a:lnTo>
                  <a:lnTo>
                    <a:pt x="2545396" y="919907"/>
                  </a:lnTo>
                  <a:close/>
                </a:path>
                <a:path w="5038724" h="1857375">
                  <a:moveTo>
                    <a:pt x="2523825" y="941485"/>
                  </a:moveTo>
                  <a:lnTo>
                    <a:pt x="2518432" y="941485"/>
                  </a:lnTo>
                  <a:lnTo>
                    <a:pt x="2518432" y="919907"/>
                  </a:lnTo>
                  <a:lnTo>
                    <a:pt x="2523825" y="919907"/>
                  </a:lnTo>
                  <a:lnTo>
                    <a:pt x="2523825" y="941485"/>
                  </a:lnTo>
                  <a:close/>
                </a:path>
                <a:path w="5038724" h="1857375">
                  <a:moveTo>
                    <a:pt x="2294632" y="914512"/>
                  </a:moveTo>
                  <a:lnTo>
                    <a:pt x="2289239" y="914512"/>
                  </a:lnTo>
                  <a:lnTo>
                    <a:pt x="2289239" y="892933"/>
                  </a:lnTo>
                  <a:lnTo>
                    <a:pt x="2294632" y="892933"/>
                  </a:lnTo>
                  <a:lnTo>
                    <a:pt x="2294632" y="914512"/>
                  </a:lnTo>
                  <a:close/>
                </a:path>
                <a:path w="5038724" h="1857375">
                  <a:moveTo>
                    <a:pt x="2316203" y="919907"/>
                  </a:moveTo>
                  <a:lnTo>
                    <a:pt x="2267668" y="919907"/>
                  </a:lnTo>
                  <a:lnTo>
                    <a:pt x="2267668" y="914512"/>
                  </a:lnTo>
                  <a:lnTo>
                    <a:pt x="2316203" y="914512"/>
                  </a:lnTo>
                  <a:lnTo>
                    <a:pt x="2316203" y="919907"/>
                  </a:lnTo>
                  <a:close/>
                </a:path>
                <a:path w="5038724" h="1857375">
                  <a:moveTo>
                    <a:pt x="2294632" y="941485"/>
                  </a:moveTo>
                  <a:lnTo>
                    <a:pt x="2289239" y="941485"/>
                  </a:lnTo>
                  <a:lnTo>
                    <a:pt x="2289239" y="919907"/>
                  </a:lnTo>
                  <a:lnTo>
                    <a:pt x="2294632" y="919907"/>
                  </a:lnTo>
                  <a:lnTo>
                    <a:pt x="2294632" y="941485"/>
                  </a:lnTo>
                  <a:close/>
                </a:path>
                <a:path w="5038724" h="1857375">
                  <a:moveTo>
                    <a:pt x="2065438" y="914512"/>
                  </a:moveTo>
                  <a:lnTo>
                    <a:pt x="2060045" y="914512"/>
                  </a:lnTo>
                  <a:lnTo>
                    <a:pt x="2060045" y="892933"/>
                  </a:lnTo>
                  <a:lnTo>
                    <a:pt x="2065438" y="892933"/>
                  </a:lnTo>
                  <a:lnTo>
                    <a:pt x="2065438" y="914512"/>
                  </a:lnTo>
                  <a:close/>
                </a:path>
                <a:path w="5038724" h="1857375">
                  <a:moveTo>
                    <a:pt x="2087009" y="919907"/>
                  </a:moveTo>
                  <a:lnTo>
                    <a:pt x="2038474" y="919907"/>
                  </a:lnTo>
                  <a:lnTo>
                    <a:pt x="2038474" y="914512"/>
                  </a:lnTo>
                  <a:lnTo>
                    <a:pt x="2087009" y="914512"/>
                  </a:lnTo>
                  <a:lnTo>
                    <a:pt x="2087009" y="919907"/>
                  </a:lnTo>
                  <a:close/>
                </a:path>
                <a:path w="5038724" h="1857375">
                  <a:moveTo>
                    <a:pt x="2065438" y="941485"/>
                  </a:moveTo>
                  <a:lnTo>
                    <a:pt x="2060045" y="941485"/>
                  </a:lnTo>
                  <a:lnTo>
                    <a:pt x="2060045" y="919907"/>
                  </a:lnTo>
                  <a:lnTo>
                    <a:pt x="2065438" y="919907"/>
                  </a:lnTo>
                  <a:lnTo>
                    <a:pt x="2065438" y="941485"/>
                  </a:lnTo>
                  <a:close/>
                </a:path>
                <a:path w="5038724" h="1857375">
                  <a:moveTo>
                    <a:pt x="2867616" y="1027800"/>
                  </a:moveTo>
                  <a:lnTo>
                    <a:pt x="2862223" y="1027800"/>
                  </a:lnTo>
                  <a:lnTo>
                    <a:pt x="2862223" y="1006222"/>
                  </a:lnTo>
                  <a:lnTo>
                    <a:pt x="2867616" y="1006222"/>
                  </a:lnTo>
                  <a:lnTo>
                    <a:pt x="2867616" y="1027800"/>
                  </a:lnTo>
                  <a:close/>
                </a:path>
                <a:path w="5038724" h="1857375">
                  <a:moveTo>
                    <a:pt x="2889187" y="1033195"/>
                  </a:moveTo>
                  <a:lnTo>
                    <a:pt x="2840652" y="1033195"/>
                  </a:lnTo>
                  <a:lnTo>
                    <a:pt x="2840652" y="1027800"/>
                  </a:lnTo>
                  <a:lnTo>
                    <a:pt x="2889187" y="1027800"/>
                  </a:lnTo>
                  <a:lnTo>
                    <a:pt x="2889187" y="1033195"/>
                  </a:lnTo>
                  <a:close/>
                </a:path>
                <a:path w="5038724" h="1857375">
                  <a:moveTo>
                    <a:pt x="2867616" y="1054774"/>
                  </a:moveTo>
                  <a:lnTo>
                    <a:pt x="2862223" y="1054774"/>
                  </a:lnTo>
                  <a:lnTo>
                    <a:pt x="2862223" y="1033195"/>
                  </a:lnTo>
                  <a:lnTo>
                    <a:pt x="2867616" y="1033195"/>
                  </a:lnTo>
                  <a:lnTo>
                    <a:pt x="2867616" y="1054774"/>
                  </a:lnTo>
                  <a:close/>
                </a:path>
                <a:path w="5038724" h="1857375">
                  <a:moveTo>
                    <a:pt x="2638422" y="1027800"/>
                  </a:moveTo>
                  <a:lnTo>
                    <a:pt x="2633029" y="1027800"/>
                  </a:lnTo>
                  <a:lnTo>
                    <a:pt x="2633029" y="1006222"/>
                  </a:lnTo>
                  <a:lnTo>
                    <a:pt x="2638422" y="1006222"/>
                  </a:lnTo>
                  <a:lnTo>
                    <a:pt x="2638422" y="1027800"/>
                  </a:lnTo>
                  <a:close/>
                </a:path>
                <a:path w="5038724" h="1857375">
                  <a:moveTo>
                    <a:pt x="2659993" y="1033195"/>
                  </a:moveTo>
                  <a:lnTo>
                    <a:pt x="2611458" y="1033195"/>
                  </a:lnTo>
                  <a:lnTo>
                    <a:pt x="2611458" y="1027800"/>
                  </a:lnTo>
                  <a:lnTo>
                    <a:pt x="2659993" y="1027800"/>
                  </a:lnTo>
                  <a:lnTo>
                    <a:pt x="2659993" y="1033195"/>
                  </a:lnTo>
                  <a:close/>
                </a:path>
                <a:path w="5038724" h="1857375">
                  <a:moveTo>
                    <a:pt x="2638422" y="1054774"/>
                  </a:moveTo>
                  <a:lnTo>
                    <a:pt x="2633029" y="1054774"/>
                  </a:lnTo>
                  <a:lnTo>
                    <a:pt x="2633029" y="1033195"/>
                  </a:lnTo>
                  <a:lnTo>
                    <a:pt x="2638422" y="1033195"/>
                  </a:lnTo>
                  <a:lnTo>
                    <a:pt x="2638422" y="1054774"/>
                  </a:lnTo>
                  <a:close/>
                </a:path>
                <a:path w="5038724" h="1857375">
                  <a:moveTo>
                    <a:pt x="2409228" y="1027800"/>
                  </a:moveTo>
                  <a:lnTo>
                    <a:pt x="2403836" y="1027800"/>
                  </a:lnTo>
                  <a:lnTo>
                    <a:pt x="2403836" y="1006222"/>
                  </a:lnTo>
                  <a:lnTo>
                    <a:pt x="2409228" y="1006222"/>
                  </a:lnTo>
                  <a:lnTo>
                    <a:pt x="2409228" y="1027800"/>
                  </a:lnTo>
                  <a:close/>
                </a:path>
                <a:path w="5038724" h="1857375">
                  <a:moveTo>
                    <a:pt x="2430800" y="1033195"/>
                  </a:moveTo>
                  <a:lnTo>
                    <a:pt x="2382264" y="1033195"/>
                  </a:lnTo>
                  <a:lnTo>
                    <a:pt x="2382264" y="1027800"/>
                  </a:lnTo>
                  <a:lnTo>
                    <a:pt x="2430800" y="1027800"/>
                  </a:lnTo>
                  <a:lnTo>
                    <a:pt x="2430800" y="1033195"/>
                  </a:lnTo>
                  <a:close/>
                </a:path>
                <a:path w="5038724" h="1857375">
                  <a:moveTo>
                    <a:pt x="2409228" y="1054774"/>
                  </a:moveTo>
                  <a:lnTo>
                    <a:pt x="2403836" y="1054774"/>
                  </a:lnTo>
                  <a:lnTo>
                    <a:pt x="2403836" y="1033195"/>
                  </a:lnTo>
                  <a:lnTo>
                    <a:pt x="2409228" y="1033195"/>
                  </a:lnTo>
                  <a:lnTo>
                    <a:pt x="2409228" y="1054774"/>
                  </a:lnTo>
                  <a:close/>
                </a:path>
                <a:path w="5038724" h="1857375">
                  <a:moveTo>
                    <a:pt x="2180035" y="1027800"/>
                  </a:moveTo>
                  <a:lnTo>
                    <a:pt x="2174642" y="1027800"/>
                  </a:lnTo>
                  <a:lnTo>
                    <a:pt x="2174642" y="1006222"/>
                  </a:lnTo>
                  <a:lnTo>
                    <a:pt x="2180035" y="1006222"/>
                  </a:lnTo>
                  <a:lnTo>
                    <a:pt x="2180035" y="1027800"/>
                  </a:lnTo>
                  <a:close/>
                </a:path>
                <a:path w="5038724" h="1857375">
                  <a:moveTo>
                    <a:pt x="2201606" y="1033195"/>
                  </a:moveTo>
                  <a:lnTo>
                    <a:pt x="2153071" y="1033195"/>
                  </a:lnTo>
                  <a:lnTo>
                    <a:pt x="2153071" y="1027800"/>
                  </a:lnTo>
                  <a:lnTo>
                    <a:pt x="2201606" y="1027800"/>
                  </a:lnTo>
                  <a:lnTo>
                    <a:pt x="2201606" y="1033195"/>
                  </a:lnTo>
                  <a:close/>
                </a:path>
                <a:path w="5038724" h="1857375">
                  <a:moveTo>
                    <a:pt x="2180035" y="1054774"/>
                  </a:moveTo>
                  <a:lnTo>
                    <a:pt x="2174642" y="1054774"/>
                  </a:lnTo>
                  <a:lnTo>
                    <a:pt x="2174642" y="1033195"/>
                  </a:lnTo>
                  <a:lnTo>
                    <a:pt x="2180035" y="1033195"/>
                  </a:lnTo>
                  <a:lnTo>
                    <a:pt x="2180035" y="1054774"/>
                  </a:lnTo>
                  <a:close/>
                </a:path>
                <a:path w="5038724" h="1857375">
                  <a:moveTo>
                    <a:pt x="2519781" y="1123556"/>
                  </a:moveTo>
                  <a:lnTo>
                    <a:pt x="2519781" y="1120859"/>
                  </a:lnTo>
                  <a:lnTo>
                    <a:pt x="2525173" y="1120859"/>
                  </a:lnTo>
                  <a:lnTo>
                    <a:pt x="2525173" y="1122208"/>
                  </a:lnTo>
                  <a:lnTo>
                    <a:pt x="2519781" y="1123556"/>
                  </a:lnTo>
                  <a:close/>
                </a:path>
                <a:path w="5038724" h="1857375">
                  <a:moveTo>
                    <a:pt x="2294632" y="1142438"/>
                  </a:moveTo>
                  <a:lnTo>
                    <a:pt x="2289239" y="1142438"/>
                  </a:lnTo>
                  <a:lnTo>
                    <a:pt x="2289239" y="1120859"/>
                  </a:lnTo>
                  <a:lnTo>
                    <a:pt x="2294632" y="1120859"/>
                  </a:lnTo>
                  <a:lnTo>
                    <a:pt x="2294632" y="1142438"/>
                  </a:lnTo>
                  <a:close/>
                </a:path>
                <a:path w="5038724" h="1857375">
                  <a:moveTo>
                    <a:pt x="2316203" y="1147832"/>
                  </a:moveTo>
                  <a:lnTo>
                    <a:pt x="2267668" y="1147832"/>
                  </a:lnTo>
                  <a:lnTo>
                    <a:pt x="2267668" y="1142438"/>
                  </a:lnTo>
                  <a:lnTo>
                    <a:pt x="2316203" y="1142438"/>
                  </a:lnTo>
                  <a:lnTo>
                    <a:pt x="2316203" y="1147832"/>
                  </a:lnTo>
                  <a:close/>
                </a:path>
                <a:path w="5038724" h="1857375">
                  <a:moveTo>
                    <a:pt x="2294632" y="1169411"/>
                  </a:moveTo>
                  <a:lnTo>
                    <a:pt x="2289239" y="1169411"/>
                  </a:lnTo>
                  <a:lnTo>
                    <a:pt x="2289239" y="1147832"/>
                  </a:lnTo>
                  <a:lnTo>
                    <a:pt x="2294632" y="1147832"/>
                  </a:lnTo>
                  <a:lnTo>
                    <a:pt x="2294632" y="1169411"/>
                  </a:lnTo>
                  <a:close/>
                </a:path>
                <a:path w="5038724" h="1857375">
                  <a:moveTo>
                    <a:pt x="2065438" y="1142438"/>
                  </a:moveTo>
                  <a:lnTo>
                    <a:pt x="2060045" y="1142438"/>
                  </a:lnTo>
                  <a:lnTo>
                    <a:pt x="2060045" y="1120859"/>
                  </a:lnTo>
                  <a:lnTo>
                    <a:pt x="2065438" y="1120859"/>
                  </a:lnTo>
                  <a:lnTo>
                    <a:pt x="2065438" y="1142438"/>
                  </a:lnTo>
                  <a:close/>
                </a:path>
                <a:path w="5038724" h="1857375">
                  <a:moveTo>
                    <a:pt x="2087009" y="1147832"/>
                  </a:moveTo>
                  <a:lnTo>
                    <a:pt x="2038474" y="1147832"/>
                  </a:lnTo>
                  <a:lnTo>
                    <a:pt x="2038474" y="1142438"/>
                  </a:lnTo>
                  <a:lnTo>
                    <a:pt x="2087009" y="1142438"/>
                  </a:lnTo>
                  <a:lnTo>
                    <a:pt x="2087009" y="1147832"/>
                  </a:lnTo>
                  <a:close/>
                </a:path>
                <a:path w="5038724" h="1857375">
                  <a:moveTo>
                    <a:pt x="2065438" y="1169411"/>
                  </a:moveTo>
                  <a:lnTo>
                    <a:pt x="2060045" y="1169411"/>
                  </a:lnTo>
                  <a:lnTo>
                    <a:pt x="2060045" y="1147832"/>
                  </a:lnTo>
                  <a:lnTo>
                    <a:pt x="2065438" y="1147832"/>
                  </a:lnTo>
                  <a:lnTo>
                    <a:pt x="2065438" y="1169411"/>
                  </a:lnTo>
                  <a:close/>
                </a:path>
                <a:path w="5038724" h="1857375">
                  <a:moveTo>
                    <a:pt x="2410577" y="1262470"/>
                  </a:moveTo>
                  <a:lnTo>
                    <a:pt x="2383613" y="1262470"/>
                  </a:lnTo>
                  <a:lnTo>
                    <a:pt x="2383613" y="1257075"/>
                  </a:lnTo>
                  <a:lnTo>
                    <a:pt x="2405184" y="1257075"/>
                  </a:lnTo>
                  <a:lnTo>
                    <a:pt x="2405184" y="1235496"/>
                  </a:lnTo>
                  <a:lnTo>
                    <a:pt x="2410577" y="1235496"/>
                  </a:lnTo>
                  <a:lnTo>
                    <a:pt x="2410577" y="1262470"/>
                  </a:lnTo>
                  <a:close/>
                </a:path>
                <a:path w="5038724" h="1857375">
                  <a:moveTo>
                    <a:pt x="2180035" y="1257075"/>
                  </a:moveTo>
                  <a:lnTo>
                    <a:pt x="2174642" y="1257075"/>
                  </a:lnTo>
                  <a:lnTo>
                    <a:pt x="2174642" y="1235496"/>
                  </a:lnTo>
                  <a:lnTo>
                    <a:pt x="2180035" y="1235496"/>
                  </a:lnTo>
                  <a:lnTo>
                    <a:pt x="2180035" y="1257075"/>
                  </a:lnTo>
                  <a:close/>
                </a:path>
                <a:path w="5038724" h="1857375">
                  <a:moveTo>
                    <a:pt x="2201606" y="1262470"/>
                  </a:moveTo>
                  <a:lnTo>
                    <a:pt x="2153071" y="1262470"/>
                  </a:lnTo>
                  <a:lnTo>
                    <a:pt x="2153071" y="1257075"/>
                  </a:lnTo>
                  <a:lnTo>
                    <a:pt x="2201606" y="1257075"/>
                  </a:lnTo>
                  <a:lnTo>
                    <a:pt x="2201606" y="1262470"/>
                  </a:lnTo>
                  <a:close/>
                </a:path>
                <a:path w="5038724" h="1857375">
                  <a:moveTo>
                    <a:pt x="2180035" y="1284048"/>
                  </a:moveTo>
                  <a:lnTo>
                    <a:pt x="2174642" y="1284048"/>
                  </a:lnTo>
                  <a:lnTo>
                    <a:pt x="2174642" y="1262470"/>
                  </a:lnTo>
                  <a:lnTo>
                    <a:pt x="2180035" y="1262470"/>
                  </a:lnTo>
                  <a:lnTo>
                    <a:pt x="2180035" y="1284048"/>
                  </a:lnTo>
                  <a:close/>
                </a:path>
                <a:path w="5038724" h="1857375">
                  <a:moveTo>
                    <a:pt x="2294632" y="1371712"/>
                  </a:moveTo>
                  <a:lnTo>
                    <a:pt x="2289239" y="1371712"/>
                  </a:lnTo>
                  <a:lnTo>
                    <a:pt x="2289239" y="1350133"/>
                  </a:lnTo>
                  <a:lnTo>
                    <a:pt x="2294632" y="1350133"/>
                  </a:lnTo>
                  <a:lnTo>
                    <a:pt x="2294632" y="1371712"/>
                  </a:lnTo>
                  <a:close/>
                </a:path>
                <a:path w="5038724" h="1857375">
                  <a:moveTo>
                    <a:pt x="2316203" y="1377107"/>
                  </a:moveTo>
                  <a:lnTo>
                    <a:pt x="2267668" y="1377107"/>
                  </a:lnTo>
                  <a:lnTo>
                    <a:pt x="2267668" y="1371712"/>
                  </a:lnTo>
                  <a:lnTo>
                    <a:pt x="2316203" y="1371712"/>
                  </a:lnTo>
                  <a:lnTo>
                    <a:pt x="2316203" y="1377107"/>
                  </a:lnTo>
                  <a:close/>
                </a:path>
                <a:path w="5038724" h="1857375">
                  <a:moveTo>
                    <a:pt x="2294632" y="1398686"/>
                  </a:moveTo>
                  <a:lnTo>
                    <a:pt x="2289239" y="1398686"/>
                  </a:lnTo>
                  <a:lnTo>
                    <a:pt x="2289239" y="1377107"/>
                  </a:lnTo>
                  <a:lnTo>
                    <a:pt x="2294632" y="1377107"/>
                  </a:lnTo>
                  <a:lnTo>
                    <a:pt x="2294632" y="1398686"/>
                  </a:lnTo>
                  <a:close/>
                </a:path>
                <a:path w="5038724" h="1857375">
                  <a:moveTo>
                    <a:pt x="2065438" y="1371712"/>
                  </a:moveTo>
                  <a:lnTo>
                    <a:pt x="2060045" y="1371712"/>
                  </a:lnTo>
                  <a:lnTo>
                    <a:pt x="2060045" y="1350133"/>
                  </a:lnTo>
                  <a:lnTo>
                    <a:pt x="2065438" y="1350133"/>
                  </a:lnTo>
                  <a:lnTo>
                    <a:pt x="2065438" y="1371712"/>
                  </a:lnTo>
                  <a:close/>
                </a:path>
                <a:path w="5038724" h="1857375">
                  <a:moveTo>
                    <a:pt x="2087009" y="1377107"/>
                  </a:moveTo>
                  <a:lnTo>
                    <a:pt x="2038474" y="1377107"/>
                  </a:lnTo>
                  <a:lnTo>
                    <a:pt x="2038474" y="1371712"/>
                  </a:lnTo>
                  <a:lnTo>
                    <a:pt x="2087009" y="1371712"/>
                  </a:lnTo>
                  <a:lnTo>
                    <a:pt x="2087009" y="1377107"/>
                  </a:lnTo>
                  <a:close/>
                </a:path>
                <a:path w="5038724" h="1857375">
                  <a:moveTo>
                    <a:pt x="2065438" y="1398686"/>
                  </a:moveTo>
                  <a:lnTo>
                    <a:pt x="2060045" y="1398686"/>
                  </a:lnTo>
                  <a:lnTo>
                    <a:pt x="2060045" y="1377107"/>
                  </a:lnTo>
                  <a:lnTo>
                    <a:pt x="2065438" y="1377107"/>
                  </a:lnTo>
                  <a:lnTo>
                    <a:pt x="2065438" y="1398686"/>
                  </a:lnTo>
                  <a:close/>
                </a:path>
                <a:path w="5038724" h="1857375">
                  <a:moveTo>
                    <a:pt x="2180035" y="1486349"/>
                  </a:moveTo>
                  <a:lnTo>
                    <a:pt x="2174642" y="1486349"/>
                  </a:lnTo>
                  <a:lnTo>
                    <a:pt x="2174642" y="1464771"/>
                  </a:lnTo>
                  <a:lnTo>
                    <a:pt x="2180035" y="1464771"/>
                  </a:lnTo>
                  <a:lnTo>
                    <a:pt x="2180035" y="1486349"/>
                  </a:lnTo>
                  <a:close/>
                </a:path>
                <a:path w="5038724" h="1857375">
                  <a:moveTo>
                    <a:pt x="2201606" y="1491744"/>
                  </a:moveTo>
                  <a:lnTo>
                    <a:pt x="2153071" y="1491744"/>
                  </a:lnTo>
                  <a:lnTo>
                    <a:pt x="2153071" y="1486349"/>
                  </a:lnTo>
                  <a:lnTo>
                    <a:pt x="2201606" y="1486349"/>
                  </a:lnTo>
                  <a:lnTo>
                    <a:pt x="2201606" y="1491744"/>
                  </a:lnTo>
                  <a:close/>
                </a:path>
                <a:path w="5038724" h="1857375">
                  <a:moveTo>
                    <a:pt x="2180035" y="1513323"/>
                  </a:moveTo>
                  <a:lnTo>
                    <a:pt x="2174642" y="1513323"/>
                  </a:lnTo>
                  <a:lnTo>
                    <a:pt x="2174642" y="1491744"/>
                  </a:lnTo>
                  <a:lnTo>
                    <a:pt x="2180035" y="1491744"/>
                  </a:lnTo>
                  <a:lnTo>
                    <a:pt x="2180035" y="1513323"/>
                  </a:lnTo>
                  <a:close/>
                </a:path>
                <a:path w="5038724" h="1857375">
                  <a:moveTo>
                    <a:pt x="2065438" y="1600986"/>
                  </a:moveTo>
                  <a:lnTo>
                    <a:pt x="2060045" y="1600986"/>
                  </a:lnTo>
                  <a:lnTo>
                    <a:pt x="2060045" y="1579408"/>
                  </a:lnTo>
                  <a:lnTo>
                    <a:pt x="2065438" y="1579408"/>
                  </a:lnTo>
                  <a:lnTo>
                    <a:pt x="2065438" y="1600986"/>
                  </a:lnTo>
                  <a:close/>
                </a:path>
                <a:path w="5038724" h="1857375">
                  <a:moveTo>
                    <a:pt x="2087009" y="1606381"/>
                  </a:moveTo>
                  <a:lnTo>
                    <a:pt x="2038474" y="1606381"/>
                  </a:lnTo>
                  <a:lnTo>
                    <a:pt x="2038474" y="1600986"/>
                  </a:lnTo>
                  <a:lnTo>
                    <a:pt x="2087009" y="1600986"/>
                  </a:lnTo>
                  <a:lnTo>
                    <a:pt x="2087009" y="1606381"/>
                  </a:lnTo>
                  <a:close/>
                </a:path>
                <a:path w="5038724" h="1857375">
                  <a:moveTo>
                    <a:pt x="2065438" y="1627960"/>
                  </a:moveTo>
                  <a:lnTo>
                    <a:pt x="2060045" y="1627960"/>
                  </a:lnTo>
                  <a:lnTo>
                    <a:pt x="2060045" y="1606381"/>
                  </a:lnTo>
                  <a:lnTo>
                    <a:pt x="2065438" y="1606381"/>
                  </a:lnTo>
                  <a:lnTo>
                    <a:pt x="2065438" y="1627960"/>
                  </a:lnTo>
                  <a:close/>
                </a:path>
                <a:path w="5038724" h="1857375">
                  <a:moveTo>
                    <a:pt x="2181383" y="1721018"/>
                  </a:moveTo>
                  <a:lnTo>
                    <a:pt x="2154419" y="1721018"/>
                  </a:lnTo>
                  <a:lnTo>
                    <a:pt x="2154419" y="1715624"/>
                  </a:lnTo>
                  <a:lnTo>
                    <a:pt x="2175990" y="1715624"/>
                  </a:lnTo>
                  <a:lnTo>
                    <a:pt x="2175990" y="1694045"/>
                  </a:lnTo>
                  <a:lnTo>
                    <a:pt x="2181383" y="1694045"/>
                  </a:lnTo>
                  <a:lnTo>
                    <a:pt x="2181383" y="1721018"/>
                  </a:lnTo>
                  <a:close/>
                </a:path>
                <a:path w="5038724" h="1857375">
                  <a:moveTo>
                    <a:pt x="2065438" y="1830261"/>
                  </a:moveTo>
                  <a:lnTo>
                    <a:pt x="2060045" y="1830261"/>
                  </a:lnTo>
                  <a:lnTo>
                    <a:pt x="2060045" y="1808682"/>
                  </a:lnTo>
                  <a:lnTo>
                    <a:pt x="2065438" y="1808682"/>
                  </a:lnTo>
                  <a:lnTo>
                    <a:pt x="2065438" y="1830261"/>
                  </a:lnTo>
                  <a:close/>
                </a:path>
                <a:path w="5038724" h="1857375">
                  <a:moveTo>
                    <a:pt x="2087009" y="1835656"/>
                  </a:moveTo>
                  <a:lnTo>
                    <a:pt x="2038474" y="1835656"/>
                  </a:lnTo>
                  <a:lnTo>
                    <a:pt x="2038474" y="1830261"/>
                  </a:lnTo>
                  <a:lnTo>
                    <a:pt x="2087009" y="1830261"/>
                  </a:lnTo>
                  <a:lnTo>
                    <a:pt x="2087009" y="1835656"/>
                  </a:lnTo>
                  <a:close/>
                </a:path>
                <a:path w="5038724" h="1857375">
                  <a:moveTo>
                    <a:pt x="2065438" y="1857234"/>
                  </a:moveTo>
                  <a:lnTo>
                    <a:pt x="2060045" y="1857234"/>
                  </a:lnTo>
                  <a:lnTo>
                    <a:pt x="2060045" y="1835656"/>
                  </a:lnTo>
                  <a:lnTo>
                    <a:pt x="2065438" y="1835656"/>
                  </a:lnTo>
                  <a:lnTo>
                    <a:pt x="2065438" y="1857234"/>
                  </a:lnTo>
                  <a:close/>
                </a:path>
                <a:path w="5038724" h="1857375">
                  <a:moveTo>
                    <a:pt x="1859164" y="2809"/>
                  </a:moveTo>
                  <a:lnTo>
                    <a:pt x="1810629" y="2809"/>
                  </a:lnTo>
                  <a:lnTo>
                    <a:pt x="1810629" y="0"/>
                  </a:lnTo>
                  <a:lnTo>
                    <a:pt x="1859164" y="0"/>
                  </a:lnTo>
                  <a:lnTo>
                    <a:pt x="1859164" y="2809"/>
                  </a:lnTo>
                  <a:close/>
                </a:path>
                <a:path w="5038724" h="1857375">
                  <a:moveTo>
                    <a:pt x="1837593" y="24388"/>
                  </a:moveTo>
                  <a:lnTo>
                    <a:pt x="1832200" y="24388"/>
                  </a:lnTo>
                  <a:lnTo>
                    <a:pt x="1832200" y="2809"/>
                  </a:lnTo>
                  <a:lnTo>
                    <a:pt x="1837593" y="2809"/>
                  </a:lnTo>
                  <a:lnTo>
                    <a:pt x="1837593" y="24388"/>
                  </a:lnTo>
                  <a:close/>
                </a:path>
                <a:path w="5038724" h="1857375">
                  <a:moveTo>
                    <a:pt x="1629970" y="2809"/>
                  </a:moveTo>
                  <a:lnTo>
                    <a:pt x="1581435" y="2809"/>
                  </a:lnTo>
                  <a:lnTo>
                    <a:pt x="1581435" y="0"/>
                  </a:lnTo>
                  <a:lnTo>
                    <a:pt x="1629970" y="0"/>
                  </a:lnTo>
                  <a:lnTo>
                    <a:pt x="1629970" y="2809"/>
                  </a:lnTo>
                  <a:close/>
                </a:path>
                <a:path w="5038724" h="1857375">
                  <a:moveTo>
                    <a:pt x="1608399" y="24388"/>
                  </a:moveTo>
                  <a:lnTo>
                    <a:pt x="1603006" y="24388"/>
                  </a:lnTo>
                  <a:lnTo>
                    <a:pt x="1603006" y="2809"/>
                  </a:lnTo>
                  <a:lnTo>
                    <a:pt x="1608399" y="2809"/>
                  </a:lnTo>
                  <a:lnTo>
                    <a:pt x="1608399" y="24388"/>
                  </a:lnTo>
                  <a:close/>
                </a:path>
                <a:path w="5038724" h="1857375">
                  <a:moveTo>
                    <a:pt x="1400777" y="2809"/>
                  </a:moveTo>
                  <a:lnTo>
                    <a:pt x="1352242" y="2809"/>
                  </a:lnTo>
                  <a:lnTo>
                    <a:pt x="1352242" y="0"/>
                  </a:lnTo>
                  <a:lnTo>
                    <a:pt x="1400777" y="0"/>
                  </a:lnTo>
                  <a:lnTo>
                    <a:pt x="1400777" y="2809"/>
                  </a:lnTo>
                  <a:close/>
                </a:path>
                <a:path w="5038724" h="1857375">
                  <a:moveTo>
                    <a:pt x="1379206" y="24388"/>
                  </a:moveTo>
                  <a:lnTo>
                    <a:pt x="1373813" y="24388"/>
                  </a:lnTo>
                  <a:lnTo>
                    <a:pt x="1373813" y="2809"/>
                  </a:lnTo>
                  <a:lnTo>
                    <a:pt x="1379206" y="2809"/>
                  </a:lnTo>
                  <a:lnTo>
                    <a:pt x="1379206" y="24388"/>
                  </a:lnTo>
                  <a:close/>
                </a:path>
                <a:path w="5038724" h="1857375">
                  <a:moveTo>
                    <a:pt x="1171583" y="2809"/>
                  </a:moveTo>
                  <a:lnTo>
                    <a:pt x="1123048" y="2809"/>
                  </a:lnTo>
                  <a:lnTo>
                    <a:pt x="1123048" y="0"/>
                  </a:lnTo>
                  <a:lnTo>
                    <a:pt x="1171583" y="0"/>
                  </a:lnTo>
                  <a:lnTo>
                    <a:pt x="1171583" y="2809"/>
                  </a:lnTo>
                  <a:close/>
                </a:path>
                <a:path w="5038724" h="1857375">
                  <a:moveTo>
                    <a:pt x="1150012" y="24388"/>
                  </a:moveTo>
                  <a:lnTo>
                    <a:pt x="1144619" y="24388"/>
                  </a:lnTo>
                  <a:lnTo>
                    <a:pt x="1144619" y="2809"/>
                  </a:lnTo>
                  <a:lnTo>
                    <a:pt x="1150012" y="2809"/>
                  </a:lnTo>
                  <a:lnTo>
                    <a:pt x="1150012" y="24388"/>
                  </a:lnTo>
                  <a:close/>
                </a:path>
                <a:path w="5038724" h="1857375">
                  <a:moveTo>
                    <a:pt x="1950841" y="112052"/>
                  </a:moveTo>
                  <a:lnTo>
                    <a:pt x="1945448" y="112052"/>
                  </a:lnTo>
                  <a:lnTo>
                    <a:pt x="1945448" y="90473"/>
                  </a:lnTo>
                  <a:lnTo>
                    <a:pt x="1950841" y="90473"/>
                  </a:lnTo>
                  <a:lnTo>
                    <a:pt x="1950841" y="112052"/>
                  </a:lnTo>
                  <a:close/>
                </a:path>
                <a:path w="5038724" h="1857375">
                  <a:moveTo>
                    <a:pt x="1972412" y="117446"/>
                  </a:moveTo>
                  <a:lnTo>
                    <a:pt x="1923877" y="117446"/>
                  </a:lnTo>
                  <a:lnTo>
                    <a:pt x="1923877" y="112052"/>
                  </a:lnTo>
                  <a:lnTo>
                    <a:pt x="1972412" y="112052"/>
                  </a:lnTo>
                  <a:lnTo>
                    <a:pt x="1972412" y="117446"/>
                  </a:lnTo>
                  <a:close/>
                </a:path>
                <a:path w="5038724" h="1857375">
                  <a:moveTo>
                    <a:pt x="1950841" y="139025"/>
                  </a:moveTo>
                  <a:lnTo>
                    <a:pt x="1945448" y="139025"/>
                  </a:lnTo>
                  <a:lnTo>
                    <a:pt x="1945448" y="117446"/>
                  </a:lnTo>
                  <a:lnTo>
                    <a:pt x="1950841" y="117446"/>
                  </a:lnTo>
                  <a:lnTo>
                    <a:pt x="1950841" y="139025"/>
                  </a:lnTo>
                  <a:close/>
                </a:path>
                <a:path w="5038724" h="1857375">
                  <a:moveTo>
                    <a:pt x="1722996" y="112052"/>
                  </a:moveTo>
                  <a:lnTo>
                    <a:pt x="1717603" y="112052"/>
                  </a:lnTo>
                  <a:lnTo>
                    <a:pt x="1717603" y="90473"/>
                  </a:lnTo>
                  <a:lnTo>
                    <a:pt x="1722996" y="90473"/>
                  </a:lnTo>
                  <a:lnTo>
                    <a:pt x="1722996" y="112052"/>
                  </a:lnTo>
                  <a:close/>
                </a:path>
                <a:path w="5038724" h="1857375">
                  <a:moveTo>
                    <a:pt x="1744567" y="117446"/>
                  </a:moveTo>
                  <a:lnTo>
                    <a:pt x="1696032" y="117446"/>
                  </a:lnTo>
                  <a:lnTo>
                    <a:pt x="1696032" y="112052"/>
                  </a:lnTo>
                  <a:lnTo>
                    <a:pt x="1744567" y="112052"/>
                  </a:lnTo>
                  <a:lnTo>
                    <a:pt x="1744567" y="117446"/>
                  </a:lnTo>
                  <a:close/>
                </a:path>
                <a:path w="5038724" h="1857375">
                  <a:moveTo>
                    <a:pt x="1722996" y="139025"/>
                  </a:moveTo>
                  <a:lnTo>
                    <a:pt x="1717603" y="139025"/>
                  </a:lnTo>
                  <a:lnTo>
                    <a:pt x="1717603" y="117446"/>
                  </a:lnTo>
                  <a:lnTo>
                    <a:pt x="1722996" y="117446"/>
                  </a:lnTo>
                  <a:lnTo>
                    <a:pt x="1722996" y="139025"/>
                  </a:lnTo>
                  <a:close/>
                </a:path>
                <a:path w="5038724" h="1857375">
                  <a:moveTo>
                    <a:pt x="1493802" y="112052"/>
                  </a:moveTo>
                  <a:lnTo>
                    <a:pt x="1488410" y="112052"/>
                  </a:lnTo>
                  <a:lnTo>
                    <a:pt x="1488410" y="90473"/>
                  </a:lnTo>
                  <a:lnTo>
                    <a:pt x="1493802" y="90473"/>
                  </a:lnTo>
                  <a:lnTo>
                    <a:pt x="1493802" y="112052"/>
                  </a:lnTo>
                  <a:close/>
                </a:path>
                <a:path w="5038724" h="1857375">
                  <a:moveTo>
                    <a:pt x="1515373" y="117446"/>
                  </a:moveTo>
                  <a:lnTo>
                    <a:pt x="1466838" y="117446"/>
                  </a:lnTo>
                  <a:lnTo>
                    <a:pt x="1466838" y="112052"/>
                  </a:lnTo>
                  <a:lnTo>
                    <a:pt x="1515373" y="112052"/>
                  </a:lnTo>
                  <a:lnTo>
                    <a:pt x="1515373" y="117446"/>
                  </a:lnTo>
                  <a:close/>
                </a:path>
                <a:path w="5038724" h="1857375">
                  <a:moveTo>
                    <a:pt x="1493802" y="139025"/>
                  </a:moveTo>
                  <a:lnTo>
                    <a:pt x="1488410" y="139025"/>
                  </a:lnTo>
                  <a:lnTo>
                    <a:pt x="1488410" y="117446"/>
                  </a:lnTo>
                  <a:lnTo>
                    <a:pt x="1493802" y="117446"/>
                  </a:lnTo>
                  <a:lnTo>
                    <a:pt x="1493802" y="139025"/>
                  </a:lnTo>
                  <a:close/>
                </a:path>
                <a:path w="5038724" h="1857375">
                  <a:moveTo>
                    <a:pt x="1264609" y="112052"/>
                  </a:moveTo>
                  <a:lnTo>
                    <a:pt x="1259216" y="112052"/>
                  </a:lnTo>
                  <a:lnTo>
                    <a:pt x="1259216" y="90473"/>
                  </a:lnTo>
                  <a:lnTo>
                    <a:pt x="1264609" y="90473"/>
                  </a:lnTo>
                  <a:lnTo>
                    <a:pt x="1264609" y="112052"/>
                  </a:lnTo>
                  <a:close/>
                </a:path>
                <a:path w="5038724" h="1857375">
                  <a:moveTo>
                    <a:pt x="1286180" y="117446"/>
                  </a:moveTo>
                  <a:lnTo>
                    <a:pt x="1237645" y="117446"/>
                  </a:lnTo>
                  <a:lnTo>
                    <a:pt x="1237645" y="112052"/>
                  </a:lnTo>
                  <a:lnTo>
                    <a:pt x="1286180" y="112052"/>
                  </a:lnTo>
                  <a:lnTo>
                    <a:pt x="1286180" y="117446"/>
                  </a:lnTo>
                  <a:close/>
                </a:path>
                <a:path w="5038724" h="1857375">
                  <a:moveTo>
                    <a:pt x="1264609" y="139025"/>
                  </a:moveTo>
                  <a:lnTo>
                    <a:pt x="1259216" y="139025"/>
                  </a:lnTo>
                  <a:lnTo>
                    <a:pt x="1259216" y="117446"/>
                  </a:lnTo>
                  <a:lnTo>
                    <a:pt x="1264609" y="117446"/>
                  </a:lnTo>
                  <a:lnTo>
                    <a:pt x="1264609" y="139025"/>
                  </a:lnTo>
                  <a:close/>
                </a:path>
                <a:path w="5038724" h="1857375">
                  <a:moveTo>
                    <a:pt x="1837593" y="226689"/>
                  </a:moveTo>
                  <a:lnTo>
                    <a:pt x="1832200" y="226689"/>
                  </a:lnTo>
                  <a:lnTo>
                    <a:pt x="1832200" y="205110"/>
                  </a:lnTo>
                  <a:lnTo>
                    <a:pt x="1837593" y="205110"/>
                  </a:lnTo>
                  <a:lnTo>
                    <a:pt x="1837593" y="226689"/>
                  </a:lnTo>
                  <a:close/>
                </a:path>
                <a:path w="5038724" h="1857375">
                  <a:moveTo>
                    <a:pt x="1859164" y="232083"/>
                  </a:moveTo>
                  <a:lnTo>
                    <a:pt x="1810629" y="232083"/>
                  </a:lnTo>
                  <a:lnTo>
                    <a:pt x="1810629" y="226689"/>
                  </a:lnTo>
                  <a:lnTo>
                    <a:pt x="1859164" y="226689"/>
                  </a:lnTo>
                  <a:lnTo>
                    <a:pt x="1859164" y="232083"/>
                  </a:lnTo>
                  <a:close/>
                </a:path>
                <a:path w="5038724" h="1857375">
                  <a:moveTo>
                    <a:pt x="1837593" y="253662"/>
                  </a:moveTo>
                  <a:lnTo>
                    <a:pt x="1832200" y="253662"/>
                  </a:lnTo>
                  <a:lnTo>
                    <a:pt x="1832200" y="232083"/>
                  </a:lnTo>
                  <a:lnTo>
                    <a:pt x="1837593" y="232083"/>
                  </a:lnTo>
                  <a:lnTo>
                    <a:pt x="1837593" y="253662"/>
                  </a:lnTo>
                  <a:close/>
                </a:path>
                <a:path w="5038724" h="1857375">
                  <a:moveTo>
                    <a:pt x="1608399" y="226689"/>
                  </a:moveTo>
                  <a:lnTo>
                    <a:pt x="1603006" y="226689"/>
                  </a:lnTo>
                  <a:lnTo>
                    <a:pt x="1603006" y="205110"/>
                  </a:lnTo>
                  <a:lnTo>
                    <a:pt x="1608399" y="205110"/>
                  </a:lnTo>
                  <a:lnTo>
                    <a:pt x="1608399" y="226689"/>
                  </a:lnTo>
                  <a:close/>
                </a:path>
                <a:path w="5038724" h="1857375">
                  <a:moveTo>
                    <a:pt x="1629970" y="232083"/>
                  </a:moveTo>
                  <a:lnTo>
                    <a:pt x="1581435" y="232083"/>
                  </a:lnTo>
                  <a:lnTo>
                    <a:pt x="1581435" y="226689"/>
                  </a:lnTo>
                  <a:lnTo>
                    <a:pt x="1629970" y="226689"/>
                  </a:lnTo>
                  <a:lnTo>
                    <a:pt x="1629970" y="232083"/>
                  </a:lnTo>
                  <a:close/>
                </a:path>
                <a:path w="5038724" h="1857375">
                  <a:moveTo>
                    <a:pt x="1608399" y="253662"/>
                  </a:moveTo>
                  <a:lnTo>
                    <a:pt x="1603006" y="253662"/>
                  </a:lnTo>
                  <a:lnTo>
                    <a:pt x="1603006" y="232083"/>
                  </a:lnTo>
                  <a:lnTo>
                    <a:pt x="1608399" y="232083"/>
                  </a:lnTo>
                  <a:lnTo>
                    <a:pt x="1608399" y="253662"/>
                  </a:lnTo>
                  <a:close/>
                </a:path>
                <a:path w="5038724" h="1857375">
                  <a:moveTo>
                    <a:pt x="1379206" y="226689"/>
                  </a:moveTo>
                  <a:lnTo>
                    <a:pt x="1373813" y="226689"/>
                  </a:lnTo>
                  <a:lnTo>
                    <a:pt x="1373813" y="205110"/>
                  </a:lnTo>
                  <a:lnTo>
                    <a:pt x="1379206" y="205110"/>
                  </a:lnTo>
                  <a:lnTo>
                    <a:pt x="1379206" y="226689"/>
                  </a:lnTo>
                  <a:close/>
                </a:path>
                <a:path w="5038724" h="1857375">
                  <a:moveTo>
                    <a:pt x="1400777" y="232083"/>
                  </a:moveTo>
                  <a:lnTo>
                    <a:pt x="1352242" y="232083"/>
                  </a:lnTo>
                  <a:lnTo>
                    <a:pt x="1352242" y="226689"/>
                  </a:lnTo>
                  <a:lnTo>
                    <a:pt x="1400777" y="226689"/>
                  </a:lnTo>
                  <a:lnTo>
                    <a:pt x="1400777" y="232083"/>
                  </a:lnTo>
                  <a:close/>
                </a:path>
                <a:path w="5038724" h="1857375">
                  <a:moveTo>
                    <a:pt x="1379206" y="253662"/>
                  </a:moveTo>
                  <a:lnTo>
                    <a:pt x="1373813" y="253662"/>
                  </a:lnTo>
                  <a:lnTo>
                    <a:pt x="1373813" y="232083"/>
                  </a:lnTo>
                  <a:lnTo>
                    <a:pt x="1379206" y="232083"/>
                  </a:lnTo>
                  <a:lnTo>
                    <a:pt x="1379206" y="253662"/>
                  </a:lnTo>
                  <a:close/>
                </a:path>
                <a:path w="5038724" h="1857375">
                  <a:moveTo>
                    <a:pt x="1150012" y="226689"/>
                  </a:moveTo>
                  <a:lnTo>
                    <a:pt x="1144619" y="226689"/>
                  </a:lnTo>
                  <a:lnTo>
                    <a:pt x="1144619" y="205110"/>
                  </a:lnTo>
                  <a:lnTo>
                    <a:pt x="1150012" y="205110"/>
                  </a:lnTo>
                  <a:lnTo>
                    <a:pt x="1150012" y="226689"/>
                  </a:lnTo>
                  <a:close/>
                </a:path>
                <a:path w="5038724" h="1857375">
                  <a:moveTo>
                    <a:pt x="1171583" y="232083"/>
                  </a:moveTo>
                  <a:lnTo>
                    <a:pt x="1123048" y="232083"/>
                  </a:lnTo>
                  <a:lnTo>
                    <a:pt x="1123048" y="226689"/>
                  </a:lnTo>
                  <a:lnTo>
                    <a:pt x="1171583" y="226689"/>
                  </a:lnTo>
                  <a:lnTo>
                    <a:pt x="1171583" y="232083"/>
                  </a:lnTo>
                  <a:close/>
                </a:path>
                <a:path w="5038724" h="1857375">
                  <a:moveTo>
                    <a:pt x="1150012" y="253662"/>
                  </a:moveTo>
                  <a:lnTo>
                    <a:pt x="1144619" y="253662"/>
                  </a:lnTo>
                  <a:lnTo>
                    <a:pt x="1144619" y="232083"/>
                  </a:lnTo>
                  <a:lnTo>
                    <a:pt x="1150012" y="232083"/>
                  </a:lnTo>
                  <a:lnTo>
                    <a:pt x="1150012" y="253662"/>
                  </a:lnTo>
                  <a:close/>
                </a:path>
                <a:path w="5038724" h="1857375">
                  <a:moveTo>
                    <a:pt x="1950841" y="341326"/>
                  </a:moveTo>
                  <a:lnTo>
                    <a:pt x="1945448" y="341326"/>
                  </a:lnTo>
                  <a:lnTo>
                    <a:pt x="1945448" y="319747"/>
                  </a:lnTo>
                  <a:lnTo>
                    <a:pt x="1950841" y="319747"/>
                  </a:lnTo>
                  <a:lnTo>
                    <a:pt x="1950841" y="341326"/>
                  </a:lnTo>
                  <a:close/>
                </a:path>
                <a:path w="5038724" h="1857375">
                  <a:moveTo>
                    <a:pt x="1972412" y="346721"/>
                  </a:moveTo>
                  <a:lnTo>
                    <a:pt x="1923877" y="346721"/>
                  </a:lnTo>
                  <a:lnTo>
                    <a:pt x="1923877" y="341326"/>
                  </a:lnTo>
                  <a:lnTo>
                    <a:pt x="1972412" y="341326"/>
                  </a:lnTo>
                  <a:lnTo>
                    <a:pt x="1972412" y="346721"/>
                  </a:lnTo>
                  <a:close/>
                </a:path>
                <a:path w="5038724" h="1857375">
                  <a:moveTo>
                    <a:pt x="1950841" y="368299"/>
                  </a:moveTo>
                  <a:lnTo>
                    <a:pt x="1945448" y="368299"/>
                  </a:lnTo>
                  <a:lnTo>
                    <a:pt x="1945448" y="346721"/>
                  </a:lnTo>
                  <a:lnTo>
                    <a:pt x="1950841" y="346721"/>
                  </a:lnTo>
                  <a:lnTo>
                    <a:pt x="1950841" y="368299"/>
                  </a:lnTo>
                  <a:close/>
                </a:path>
                <a:path w="5038724" h="1857375">
                  <a:moveTo>
                    <a:pt x="1722996" y="341326"/>
                  </a:moveTo>
                  <a:lnTo>
                    <a:pt x="1717603" y="341326"/>
                  </a:lnTo>
                  <a:lnTo>
                    <a:pt x="1717603" y="319747"/>
                  </a:lnTo>
                  <a:lnTo>
                    <a:pt x="1722996" y="319747"/>
                  </a:lnTo>
                  <a:lnTo>
                    <a:pt x="1722996" y="341326"/>
                  </a:lnTo>
                  <a:close/>
                </a:path>
                <a:path w="5038724" h="1857375">
                  <a:moveTo>
                    <a:pt x="1744567" y="346721"/>
                  </a:moveTo>
                  <a:lnTo>
                    <a:pt x="1696032" y="346721"/>
                  </a:lnTo>
                  <a:lnTo>
                    <a:pt x="1696032" y="341326"/>
                  </a:lnTo>
                  <a:lnTo>
                    <a:pt x="1744567" y="341326"/>
                  </a:lnTo>
                  <a:lnTo>
                    <a:pt x="1744567" y="346721"/>
                  </a:lnTo>
                  <a:close/>
                </a:path>
                <a:path w="5038724" h="1857375">
                  <a:moveTo>
                    <a:pt x="1722996" y="368299"/>
                  </a:moveTo>
                  <a:lnTo>
                    <a:pt x="1717603" y="368299"/>
                  </a:lnTo>
                  <a:lnTo>
                    <a:pt x="1717603" y="346721"/>
                  </a:lnTo>
                  <a:lnTo>
                    <a:pt x="1722996" y="346721"/>
                  </a:lnTo>
                  <a:lnTo>
                    <a:pt x="1722996" y="368299"/>
                  </a:lnTo>
                  <a:close/>
                </a:path>
                <a:path w="5038724" h="1857375">
                  <a:moveTo>
                    <a:pt x="1493802" y="341326"/>
                  </a:moveTo>
                  <a:lnTo>
                    <a:pt x="1488410" y="341326"/>
                  </a:lnTo>
                  <a:lnTo>
                    <a:pt x="1488410" y="319747"/>
                  </a:lnTo>
                  <a:lnTo>
                    <a:pt x="1493802" y="319747"/>
                  </a:lnTo>
                  <a:lnTo>
                    <a:pt x="1493802" y="341326"/>
                  </a:lnTo>
                  <a:close/>
                </a:path>
                <a:path w="5038724" h="1857375">
                  <a:moveTo>
                    <a:pt x="1515373" y="346721"/>
                  </a:moveTo>
                  <a:lnTo>
                    <a:pt x="1466838" y="346721"/>
                  </a:lnTo>
                  <a:lnTo>
                    <a:pt x="1466838" y="341326"/>
                  </a:lnTo>
                  <a:lnTo>
                    <a:pt x="1515373" y="341326"/>
                  </a:lnTo>
                  <a:lnTo>
                    <a:pt x="1515373" y="346721"/>
                  </a:lnTo>
                  <a:close/>
                </a:path>
                <a:path w="5038724" h="1857375">
                  <a:moveTo>
                    <a:pt x="1493802" y="368299"/>
                  </a:moveTo>
                  <a:lnTo>
                    <a:pt x="1488410" y="368299"/>
                  </a:lnTo>
                  <a:lnTo>
                    <a:pt x="1488410" y="346721"/>
                  </a:lnTo>
                  <a:lnTo>
                    <a:pt x="1493802" y="346721"/>
                  </a:lnTo>
                  <a:lnTo>
                    <a:pt x="1493802" y="368299"/>
                  </a:lnTo>
                  <a:close/>
                </a:path>
                <a:path w="5038724" h="1857375">
                  <a:moveTo>
                    <a:pt x="1264609" y="341326"/>
                  </a:moveTo>
                  <a:lnTo>
                    <a:pt x="1259216" y="341326"/>
                  </a:lnTo>
                  <a:lnTo>
                    <a:pt x="1259216" y="319747"/>
                  </a:lnTo>
                  <a:lnTo>
                    <a:pt x="1264609" y="319747"/>
                  </a:lnTo>
                  <a:lnTo>
                    <a:pt x="1264609" y="341326"/>
                  </a:lnTo>
                  <a:close/>
                </a:path>
                <a:path w="5038724" h="1857375">
                  <a:moveTo>
                    <a:pt x="1286180" y="346721"/>
                  </a:moveTo>
                  <a:lnTo>
                    <a:pt x="1237645" y="346721"/>
                  </a:lnTo>
                  <a:lnTo>
                    <a:pt x="1237645" y="341326"/>
                  </a:lnTo>
                  <a:lnTo>
                    <a:pt x="1286180" y="341326"/>
                  </a:lnTo>
                  <a:lnTo>
                    <a:pt x="1286180" y="346721"/>
                  </a:lnTo>
                  <a:close/>
                </a:path>
                <a:path w="5038724" h="1857375">
                  <a:moveTo>
                    <a:pt x="1264609" y="368299"/>
                  </a:moveTo>
                  <a:lnTo>
                    <a:pt x="1259216" y="368299"/>
                  </a:lnTo>
                  <a:lnTo>
                    <a:pt x="1259216" y="346721"/>
                  </a:lnTo>
                  <a:lnTo>
                    <a:pt x="1264609" y="346721"/>
                  </a:lnTo>
                  <a:lnTo>
                    <a:pt x="1264609" y="368299"/>
                  </a:lnTo>
                  <a:close/>
                </a:path>
                <a:path w="5038724" h="1857375">
                  <a:moveTo>
                    <a:pt x="1837593" y="455963"/>
                  </a:moveTo>
                  <a:lnTo>
                    <a:pt x="1832200" y="455963"/>
                  </a:lnTo>
                  <a:lnTo>
                    <a:pt x="1832200" y="434384"/>
                  </a:lnTo>
                  <a:lnTo>
                    <a:pt x="1837593" y="434384"/>
                  </a:lnTo>
                  <a:lnTo>
                    <a:pt x="1837593" y="455963"/>
                  </a:lnTo>
                  <a:close/>
                </a:path>
                <a:path w="5038724" h="1857375">
                  <a:moveTo>
                    <a:pt x="1859164" y="461358"/>
                  </a:moveTo>
                  <a:lnTo>
                    <a:pt x="1810629" y="461358"/>
                  </a:lnTo>
                  <a:lnTo>
                    <a:pt x="1810629" y="455963"/>
                  </a:lnTo>
                  <a:lnTo>
                    <a:pt x="1859164" y="455963"/>
                  </a:lnTo>
                  <a:lnTo>
                    <a:pt x="1859164" y="461358"/>
                  </a:lnTo>
                  <a:close/>
                </a:path>
                <a:path w="5038724" h="1857375">
                  <a:moveTo>
                    <a:pt x="1837593" y="482937"/>
                  </a:moveTo>
                  <a:lnTo>
                    <a:pt x="1832200" y="482937"/>
                  </a:lnTo>
                  <a:lnTo>
                    <a:pt x="1832200" y="461358"/>
                  </a:lnTo>
                  <a:lnTo>
                    <a:pt x="1837593" y="461358"/>
                  </a:lnTo>
                  <a:lnTo>
                    <a:pt x="1837593" y="482937"/>
                  </a:lnTo>
                  <a:close/>
                </a:path>
                <a:path w="5038724" h="1857375">
                  <a:moveTo>
                    <a:pt x="1608399" y="455963"/>
                  </a:moveTo>
                  <a:lnTo>
                    <a:pt x="1603006" y="455963"/>
                  </a:lnTo>
                  <a:lnTo>
                    <a:pt x="1603006" y="434384"/>
                  </a:lnTo>
                  <a:lnTo>
                    <a:pt x="1608399" y="434384"/>
                  </a:lnTo>
                  <a:lnTo>
                    <a:pt x="1608399" y="455963"/>
                  </a:lnTo>
                  <a:close/>
                </a:path>
                <a:path w="5038724" h="1857375">
                  <a:moveTo>
                    <a:pt x="1629970" y="461358"/>
                  </a:moveTo>
                  <a:lnTo>
                    <a:pt x="1581435" y="461358"/>
                  </a:lnTo>
                  <a:lnTo>
                    <a:pt x="1581435" y="455963"/>
                  </a:lnTo>
                  <a:lnTo>
                    <a:pt x="1629970" y="455963"/>
                  </a:lnTo>
                  <a:lnTo>
                    <a:pt x="1629970" y="461358"/>
                  </a:lnTo>
                  <a:close/>
                </a:path>
                <a:path w="5038724" h="1857375">
                  <a:moveTo>
                    <a:pt x="1608399" y="482937"/>
                  </a:moveTo>
                  <a:lnTo>
                    <a:pt x="1603006" y="482937"/>
                  </a:lnTo>
                  <a:lnTo>
                    <a:pt x="1603006" y="461358"/>
                  </a:lnTo>
                  <a:lnTo>
                    <a:pt x="1608399" y="461358"/>
                  </a:lnTo>
                  <a:lnTo>
                    <a:pt x="1608399" y="482937"/>
                  </a:lnTo>
                  <a:close/>
                </a:path>
                <a:path w="5038724" h="1857375">
                  <a:moveTo>
                    <a:pt x="1379206" y="455963"/>
                  </a:moveTo>
                  <a:lnTo>
                    <a:pt x="1373813" y="455963"/>
                  </a:lnTo>
                  <a:lnTo>
                    <a:pt x="1373813" y="434384"/>
                  </a:lnTo>
                  <a:lnTo>
                    <a:pt x="1379206" y="434384"/>
                  </a:lnTo>
                  <a:lnTo>
                    <a:pt x="1379206" y="455963"/>
                  </a:lnTo>
                  <a:close/>
                </a:path>
                <a:path w="5038724" h="1857375">
                  <a:moveTo>
                    <a:pt x="1400777" y="461358"/>
                  </a:moveTo>
                  <a:lnTo>
                    <a:pt x="1352242" y="461358"/>
                  </a:lnTo>
                  <a:lnTo>
                    <a:pt x="1352242" y="455963"/>
                  </a:lnTo>
                  <a:lnTo>
                    <a:pt x="1400777" y="455963"/>
                  </a:lnTo>
                  <a:lnTo>
                    <a:pt x="1400777" y="461358"/>
                  </a:lnTo>
                  <a:close/>
                </a:path>
                <a:path w="5038724" h="1857375">
                  <a:moveTo>
                    <a:pt x="1379206" y="482937"/>
                  </a:moveTo>
                  <a:lnTo>
                    <a:pt x="1373813" y="482937"/>
                  </a:lnTo>
                  <a:lnTo>
                    <a:pt x="1373813" y="461358"/>
                  </a:lnTo>
                  <a:lnTo>
                    <a:pt x="1379206" y="461358"/>
                  </a:lnTo>
                  <a:lnTo>
                    <a:pt x="1379206" y="482937"/>
                  </a:lnTo>
                  <a:close/>
                </a:path>
                <a:path w="5038724" h="1857375">
                  <a:moveTo>
                    <a:pt x="1150012" y="455963"/>
                  </a:moveTo>
                  <a:lnTo>
                    <a:pt x="1144619" y="455963"/>
                  </a:lnTo>
                  <a:lnTo>
                    <a:pt x="1144619" y="434384"/>
                  </a:lnTo>
                  <a:lnTo>
                    <a:pt x="1150012" y="434384"/>
                  </a:lnTo>
                  <a:lnTo>
                    <a:pt x="1150012" y="455963"/>
                  </a:lnTo>
                  <a:close/>
                </a:path>
                <a:path w="5038724" h="1857375">
                  <a:moveTo>
                    <a:pt x="1171583" y="461358"/>
                  </a:moveTo>
                  <a:lnTo>
                    <a:pt x="1123048" y="461358"/>
                  </a:lnTo>
                  <a:lnTo>
                    <a:pt x="1123048" y="455963"/>
                  </a:lnTo>
                  <a:lnTo>
                    <a:pt x="1171583" y="455963"/>
                  </a:lnTo>
                  <a:lnTo>
                    <a:pt x="1171583" y="461358"/>
                  </a:lnTo>
                  <a:close/>
                </a:path>
                <a:path w="5038724" h="1857375">
                  <a:moveTo>
                    <a:pt x="1150012" y="482937"/>
                  </a:moveTo>
                  <a:lnTo>
                    <a:pt x="1144619" y="482937"/>
                  </a:lnTo>
                  <a:lnTo>
                    <a:pt x="1144619" y="461358"/>
                  </a:lnTo>
                  <a:lnTo>
                    <a:pt x="1150012" y="461358"/>
                  </a:lnTo>
                  <a:lnTo>
                    <a:pt x="1150012" y="482937"/>
                  </a:lnTo>
                  <a:close/>
                </a:path>
                <a:path w="5038724" h="1857375">
                  <a:moveTo>
                    <a:pt x="1950841" y="570600"/>
                  </a:moveTo>
                  <a:lnTo>
                    <a:pt x="1945448" y="570600"/>
                  </a:lnTo>
                  <a:lnTo>
                    <a:pt x="1945448" y="549022"/>
                  </a:lnTo>
                  <a:lnTo>
                    <a:pt x="1950841" y="549022"/>
                  </a:lnTo>
                  <a:lnTo>
                    <a:pt x="1950841" y="570600"/>
                  </a:lnTo>
                  <a:close/>
                </a:path>
                <a:path w="5038724" h="1857375">
                  <a:moveTo>
                    <a:pt x="1972412" y="575995"/>
                  </a:moveTo>
                  <a:lnTo>
                    <a:pt x="1923877" y="575995"/>
                  </a:lnTo>
                  <a:lnTo>
                    <a:pt x="1923877" y="570600"/>
                  </a:lnTo>
                  <a:lnTo>
                    <a:pt x="1972412" y="570600"/>
                  </a:lnTo>
                  <a:lnTo>
                    <a:pt x="1972412" y="575995"/>
                  </a:lnTo>
                  <a:close/>
                </a:path>
                <a:path w="5038724" h="1857375">
                  <a:moveTo>
                    <a:pt x="1950841" y="597574"/>
                  </a:moveTo>
                  <a:lnTo>
                    <a:pt x="1945448" y="597574"/>
                  </a:lnTo>
                  <a:lnTo>
                    <a:pt x="1945448" y="575995"/>
                  </a:lnTo>
                  <a:lnTo>
                    <a:pt x="1950841" y="575995"/>
                  </a:lnTo>
                  <a:lnTo>
                    <a:pt x="1950841" y="597574"/>
                  </a:lnTo>
                  <a:close/>
                </a:path>
                <a:path w="5038724" h="1857375">
                  <a:moveTo>
                    <a:pt x="1722996" y="570600"/>
                  </a:moveTo>
                  <a:lnTo>
                    <a:pt x="1717603" y="570600"/>
                  </a:lnTo>
                  <a:lnTo>
                    <a:pt x="1717603" y="549022"/>
                  </a:lnTo>
                  <a:lnTo>
                    <a:pt x="1722996" y="549022"/>
                  </a:lnTo>
                  <a:lnTo>
                    <a:pt x="1722996" y="570600"/>
                  </a:lnTo>
                  <a:close/>
                </a:path>
                <a:path w="5038724" h="1857375">
                  <a:moveTo>
                    <a:pt x="1744567" y="575995"/>
                  </a:moveTo>
                  <a:lnTo>
                    <a:pt x="1696032" y="575995"/>
                  </a:lnTo>
                  <a:lnTo>
                    <a:pt x="1696032" y="570600"/>
                  </a:lnTo>
                  <a:lnTo>
                    <a:pt x="1744567" y="570600"/>
                  </a:lnTo>
                  <a:lnTo>
                    <a:pt x="1744567" y="575995"/>
                  </a:lnTo>
                  <a:close/>
                </a:path>
                <a:path w="5038724" h="1857375">
                  <a:moveTo>
                    <a:pt x="1722996" y="597574"/>
                  </a:moveTo>
                  <a:lnTo>
                    <a:pt x="1717603" y="597574"/>
                  </a:lnTo>
                  <a:lnTo>
                    <a:pt x="1717603" y="575995"/>
                  </a:lnTo>
                  <a:lnTo>
                    <a:pt x="1722996" y="575995"/>
                  </a:lnTo>
                  <a:lnTo>
                    <a:pt x="1722996" y="597574"/>
                  </a:lnTo>
                  <a:close/>
                </a:path>
                <a:path w="5038724" h="1857375">
                  <a:moveTo>
                    <a:pt x="1493802" y="570600"/>
                  </a:moveTo>
                  <a:lnTo>
                    <a:pt x="1488410" y="570600"/>
                  </a:lnTo>
                  <a:lnTo>
                    <a:pt x="1488410" y="549022"/>
                  </a:lnTo>
                  <a:lnTo>
                    <a:pt x="1493802" y="549022"/>
                  </a:lnTo>
                  <a:lnTo>
                    <a:pt x="1493802" y="570600"/>
                  </a:lnTo>
                  <a:close/>
                </a:path>
                <a:path w="5038724" h="1857375">
                  <a:moveTo>
                    <a:pt x="1515373" y="575995"/>
                  </a:moveTo>
                  <a:lnTo>
                    <a:pt x="1466838" y="575995"/>
                  </a:lnTo>
                  <a:lnTo>
                    <a:pt x="1466838" y="570600"/>
                  </a:lnTo>
                  <a:lnTo>
                    <a:pt x="1515373" y="570600"/>
                  </a:lnTo>
                  <a:lnTo>
                    <a:pt x="1515373" y="575995"/>
                  </a:lnTo>
                  <a:close/>
                </a:path>
                <a:path w="5038724" h="1857375">
                  <a:moveTo>
                    <a:pt x="1493802" y="597574"/>
                  </a:moveTo>
                  <a:lnTo>
                    <a:pt x="1488410" y="597574"/>
                  </a:lnTo>
                  <a:lnTo>
                    <a:pt x="1488410" y="575995"/>
                  </a:lnTo>
                  <a:lnTo>
                    <a:pt x="1493802" y="575995"/>
                  </a:lnTo>
                  <a:lnTo>
                    <a:pt x="1493802" y="597574"/>
                  </a:lnTo>
                  <a:close/>
                </a:path>
                <a:path w="5038724" h="1857375">
                  <a:moveTo>
                    <a:pt x="1264609" y="570600"/>
                  </a:moveTo>
                  <a:lnTo>
                    <a:pt x="1259216" y="570600"/>
                  </a:lnTo>
                  <a:lnTo>
                    <a:pt x="1259216" y="549022"/>
                  </a:lnTo>
                  <a:lnTo>
                    <a:pt x="1264609" y="549022"/>
                  </a:lnTo>
                  <a:lnTo>
                    <a:pt x="1264609" y="570600"/>
                  </a:lnTo>
                  <a:close/>
                </a:path>
                <a:path w="5038724" h="1857375">
                  <a:moveTo>
                    <a:pt x="1286180" y="575995"/>
                  </a:moveTo>
                  <a:lnTo>
                    <a:pt x="1237645" y="575995"/>
                  </a:lnTo>
                  <a:lnTo>
                    <a:pt x="1237645" y="570600"/>
                  </a:lnTo>
                  <a:lnTo>
                    <a:pt x="1286180" y="570600"/>
                  </a:lnTo>
                  <a:lnTo>
                    <a:pt x="1286180" y="575995"/>
                  </a:lnTo>
                  <a:close/>
                </a:path>
                <a:path w="5038724" h="1857375">
                  <a:moveTo>
                    <a:pt x="1264609" y="597574"/>
                  </a:moveTo>
                  <a:lnTo>
                    <a:pt x="1259216" y="597574"/>
                  </a:lnTo>
                  <a:lnTo>
                    <a:pt x="1259216" y="575995"/>
                  </a:lnTo>
                  <a:lnTo>
                    <a:pt x="1264609" y="575995"/>
                  </a:lnTo>
                  <a:lnTo>
                    <a:pt x="1264609" y="597574"/>
                  </a:lnTo>
                  <a:close/>
                </a:path>
                <a:path w="5038724" h="1857375">
                  <a:moveTo>
                    <a:pt x="1837593" y="685238"/>
                  </a:moveTo>
                  <a:lnTo>
                    <a:pt x="1832200" y="685238"/>
                  </a:lnTo>
                  <a:lnTo>
                    <a:pt x="1832200" y="663659"/>
                  </a:lnTo>
                  <a:lnTo>
                    <a:pt x="1837593" y="663659"/>
                  </a:lnTo>
                  <a:lnTo>
                    <a:pt x="1837593" y="685238"/>
                  </a:lnTo>
                  <a:close/>
                </a:path>
                <a:path w="5038724" h="1857375">
                  <a:moveTo>
                    <a:pt x="1859164" y="690632"/>
                  </a:moveTo>
                  <a:lnTo>
                    <a:pt x="1810629" y="690632"/>
                  </a:lnTo>
                  <a:lnTo>
                    <a:pt x="1810629" y="685238"/>
                  </a:lnTo>
                  <a:lnTo>
                    <a:pt x="1859164" y="685238"/>
                  </a:lnTo>
                  <a:lnTo>
                    <a:pt x="1859164" y="690632"/>
                  </a:lnTo>
                  <a:close/>
                </a:path>
                <a:path w="5038724" h="1857375">
                  <a:moveTo>
                    <a:pt x="1837593" y="712211"/>
                  </a:moveTo>
                  <a:lnTo>
                    <a:pt x="1832200" y="712211"/>
                  </a:lnTo>
                  <a:lnTo>
                    <a:pt x="1832200" y="690632"/>
                  </a:lnTo>
                  <a:lnTo>
                    <a:pt x="1837593" y="690632"/>
                  </a:lnTo>
                  <a:lnTo>
                    <a:pt x="1837593" y="712211"/>
                  </a:lnTo>
                  <a:close/>
                </a:path>
                <a:path w="5038724" h="1857375">
                  <a:moveTo>
                    <a:pt x="1608399" y="685238"/>
                  </a:moveTo>
                  <a:lnTo>
                    <a:pt x="1603006" y="685238"/>
                  </a:lnTo>
                  <a:lnTo>
                    <a:pt x="1603006" y="663659"/>
                  </a:lnTo>
                  <a:lnTo>
                    <a:pt x="1608399" y="663659"/>
                  </a:lnTo>
                  <a:lnTo>
                    <a:pt x="1608399" y="685238"/>
                  </a:lnTo>
                  <a:close/>
                </a:path>
                <a:path w="5038724" h="1857375">
                  <a:moveTo>
                    <a:pt x="1629970" y="690632"/>
                  </a:moveTo>
                  <a:lnTo>
                    <a:pt x="1581435" y="690632"/>
                  </a:lnTo>
                  <a:lnTo>
                    <a:pt x="1581435" y="685238"/>
                  </a:lnTo>
                  <a:lnTo>
                    <a:pt x="1629970" y="685238"/>
                  </a:lnTo>
                  <a:lnTo>
                    <a:pt x="1629970" y="690632"/>
                  </a:lnTo>
                  <a:close/>
                </a:path>
                <a:path w="5038724" h="1857375">
                  <a:moveTo>
                    <a:pt x="1608399" y="712211"/>
                  </a:moveTo>
                  <a:lnTo>
                    <a:pt x="1603006" y="712211"/>
                  </a:lnTo>
                  <a:lnTo>
                    <a:pt x="1603006" y="690632"/>
                  </a:lnTo>
                  <a:lnTo>
                    <a:pt x="1608399" y="690632"/>
                  </a:lnTo>
                  <a:lnTo>
                    <a:pt x="1608399" y="712211"/>
                  </a:lnTo>
                  <a:close/>
                </a:path>
                <a:path w="5038724" h="1857375">
                  <a:moveTo>
                    <a:pt x="1379206" y="685238"/>
                  </a:moveTo>
                  <a:lnTo>
                    <a:pt x="1373813" y="685238"/>
                  </a:lnTo>
                  <a:lnTo>
                    <a:pt x="1373813" y="663659"/>
                  </a:lnTo>
                  <a:lnTo>
                    <a:pt x="1379206" y="663659"/>
                  </a:lnTo>
                  <a:lnTo>
                    <a:pt x="1379206" y="685238"/>
                  </a:lnTo>
                  <a:close/>
                </a:path>
                <a:path w="5038724" h="1857375">
                  <a:moveTo>
                    <a:pt x="1400777" y="690632"/>
                  </a:moveTo>
                  <a:lnTo>
                    <a:pt x="1352242" y="690632"/>
                  </a:lnTo>
                  <a:lnTo>
                    <a:pt x="1352242" y="685238"/>
                  </a:lnTo>
                  <a:lnTo>
                    <a:pt x="1400777" y="685238"/>
                  </a:lnTo>
                  <a:lnTo>
                    <a:pt x="1400777" y="690632"/>
                  </a:lnTo>
                  <a:close/>
                </a:path>
                <a:path w="5038724" h="1857375">
                  <a:moveTo>
                    <a:pt x="1379206" y="712211"/>
                  </a:moveTo>
                  <a:lnTo>
                    <a:pt x="1373813" y="712211"/>
                  </a:lnTo>
                  <a:lnTo>
                    <a:pt x="1373813" y="690632"/>
                  </a:lnTo>
                  <a:lnTo>
                    <a:pt x="1379206" y="690632"/>
                  </a:lnTo>
                  <a:lnTo>
                    <a:pt x="1379206" y="712211"/>
                  </a:lnTo>
                  <a:close/>
                </a:path>
                <a:path w="5038724" h="1857375">
                  <a:moveTo>
                    <a:pt x="1150012" y="685238"/>
                  </a:moveTo>
                  <a:lnTo>
                    <a:pt x="1144619" y="685238"/>
                  </a:lnTo>
                  <a:lnTo>
                    <a:pt x="1144619" y="663659"/>
                  </a:lnTo>
                  <a:lnTo>
                    <a:pt x="1150012" y="663659"/>
                  </a:lnTo>
                  <a:lnTo>
                    <a:pt x="1150012" y="685238"/>
                  </a:lnTo>
                  <a:close/>
                </a:path>
                <a:path w="5038724" h="1857375">
                  <a:moveTo>
                    <a:pt x="1171583" y="690632"/>
                  </a:moveTo>
                  <a:lnTo>
                    <a:pt x="1123048" y="690632"/>
                  </a:lnTo>
                  <a:lnTo>
                    <a:pt x="1123048" y="685238"/>
                  </a:lnTo>
                  <a:lnTo>
                    <a:pt x="1171583" y="685238"/>
                  </a:lnTo>
                  <a:lnTo>
                    <a:pt x="1171583" y="690632"/>
                  </a:lnTo>
                  <a:close/>
                </a:path>
                <a:path w="5038724" h="1857375">
                  <a:moveTo>
                    <a:pt x="1150012" y="712211"/>
                  </a:moveTo>
                  <a:lnTo>
                    <a:pt x="1144619" y="712211"/>
                  </a:lnTo>
                  <a:lnTo>
                    <a:pt x="1144619" y="690632"/>
                  </a:lnTo>
                  <a:lnTo>
                    <a:pt x="1150012" y="690632"/>
                  </a:lnTo>
                  <a:lnTo>
                    <a:pt x="1150012" y="712211"/>
                  </a:lnTo>
                  <a:close/>
                </a:path>
                <a:path w="5038724" h="1857375">
                  <a:moveTo>
                    <a:pt x="1950841" y="799875"/>
                  </a:moveTo>
                  <a:lnTo>
                    <a:pt x="1945448" y="799875"/>
                  </a:lnTo>
                  <a:lnTo>
                    <a:pt x="1945448" y="778296"/>
                  </a:lnTo>
                  <a:lnTo>
                    <a:pt x="1950841" y="778296"/>
                  </a:lnTo>
                  <a:lnTo>
                    <a:pt x="1950841" y="799875"/>
                  </a:lnTo>
                  <a:close/>
                </a:path>
                <a:path w="5038724" h="1857375">
                  <a:moveTo>
                    <a:pt x="1972412" y="805269"/>
                  </a:moveTo>
                  <a:lnTo>
                    <a:pt x="1923877" y="805269"/>
                  </a:lnTo>
                  <a:lnTo>
                    <a:pt x="1923877" y="799875"/>
                  </a:lnTo>
                  <a:lnTo>
                    <a:pt x="1972412" y="799875"/>
                  </a:lnTo>
                  <a:lnTo>
                    <a:pt x="1972412" y="805269"/>
                  </a:lnTo>
                  <a:close/>
                </a:path>
                <a:path w="5038724" h="1857375">
                  <a:moveTo>
                    <a:pt x="1950841" y="826848"/>
                  </a:moveTo>
                  <a:lnTo>
                    <a:pt x="1945448" y="826848"/>
                  </a:lnTo>
                  <a:lnTo>
                    <a:pt x="1945448" y="805269"/>
                  </a:lnTo>
                  <a:lnTo>
                    <a:pt x="1950841" y="805269"/>
                  </a:lnTo>
                  <a:lnTo>
                    <a:pt x="1950841" y="826848"/>
                  </a:lnTo>
                  <a:close/>
                </a:path>
                <a:path w="5038724" h="1857375">
                  <a:moveTo>
                    <a:pt x="1722996" y="799875"/>
                  </a:moveTo>
                  <a:lnTo>
                    <a:pt x="1717603" y="799875"/>
                  </a:lnTo>
                  <a:lnTo>
                    <a:pt x="1717603" y="778296"/>
                  </a:lnTo>
                  <a:lnTo>
                    <a:pt x="1722996" y="778296"/>
                  </a:lnTo>
                  <a:lnTo>
                    <a:pt x="1722996" y="799875"/>
                  </a:lnTo>
                  <a:close/>
                </a:path>
                <a:path w="5038724" h="1857375">
                  <a:moveTo>
                    <a:pt x="1744567" y="805269"/>
                  </a:moveTo>
                  <a:lnTo>
                    <a:pt x="1696032" y="805269"/>
                  </a:lnTo>
                  <a:lnTo>
                    <a:pt x="1696032" y="799875"/>
                  </a:lnTo>
                  <a:lnTo>
                    <a:pt x="1744567" y="799875"/>
                  </a:lnTo>
                  <a:lnTo>
                    <a:pt x="1744567" y="805269"/>
                  </a:lnTo>
                  <a:close/>
                </a:path>
                <a:path w="5038724" h="1857375">
                  <a:moveTo>
                    <a:pt x="1722996" y="826848"/>
                  </a:moveTo>
                  <a:lnTo>
                    <a:pt x="1717603" y="826848"/>
                  </a:lnTo>
                  <a:lnTo>
                    <a:pt x="1717603" y="805269"/>
                  </a:lnTo>
                  <a:lnTo>
                    <a:pt x="1722996" y="805269"/>
                  </a:lnTo>
                  <a:lnTo>
                    <a:pt x="1722996" y="826848"/>
                  </a:lnTo>
                  <a:close/>
                </a:path>
                <a:path w="5038724" h="1857375">
                  <a:moveTo>
                    <a:pt x="1493802" y="799875"/>
                  </a:moveTo>
                  <a:lnTo>
                    <a:pt x="1488410" y="799875"/>
                  </a:lnTo>
                  <a:lnTo>
                    <a:pt x="1488410" y="778296"/>
                  </a:lnTo>
                  <a:lnTo>
                    <a:pt x="1493802" y="778296"/>
                  </a:lnTo>
                  <a:lnTo>
                    <a:pt x="1493802" y="799875"/>
                  </a:lnTo>
                  <a:close/>
                </a:path>
                <a:path w="5038724" h="1857375">
                  <a:moveTo>
                    <a:pt x="1515373" y="805269"/>
                  </a:moveTo>
                  <a:lnTo>
                    <a:pt x="1466838" y="805269"/>
                  </a:lnTo>
                  <a:lnTo>
                    <a:pt x="1466838" y="799875"/>
                  </a:lnTo>
                  <a:lnTo>
                    <a:pt x="1515373" y="799875"/>
                  </a:lnTo>
                  <a:lnTo>
                    <a:pt x="1515373" y="805269"/>
                  </a:lnTo>
                  <a:close/>
                </a:path>
                <a:path w="5038724" h="1857375">
                  <a:moveTo>
                    <a:pt x="1493802" y="826848"/>
                  </a:moveTo>
                  <a:lnTo>
                    <a:pt x="1488410" y="826848"/>
                  </a:lnTo>
                  <a:lnTo>
                    <a:pt x="1488410" y="805269"/>
                  </a:lnTo>
                  <a:lnTo>
                    <a:pt x="1493802" y="805269"/>
                  </a:lnTo>
                  <a:lnTo>
                    <a:pt x="1493802" y="826848"/>
                  </a:lnTo>
                  <a:close/>
                </a:path>
                <a:path w="5038724" h="1857375">
                  <a:moveTo>
                    <a:pt x="1264609" y="799875"/>
                  </a:moveTo>
                  <a:lnTo>
                    <a:pt x="1259216" y="799875"/>
                  </a:lnTo>
                  <a:lnTo>
                    <a:pt x="1259216" y="778296"/>
                  </a:lnTo>
                  <a:lnTo>
                    <a:pt x="1264609" y="778296"/>
                  </a:lnTo>
                  <a:lnTo>
                    <a:pt x="1264609" y="799875"/>
                  </a:lnTo>
                  <a:close/>
                </a:path>
                <a:path w="5038724" h="1857375">
                  <a:moveTo>
                    <a:pt x="1286180" y="805269"/>
                  </a:moveTo>
                  <a:lnTo>
                    <a:pt x="1237645" y="805269"/>
                  </a:lnTo>
                  <a:lnTo>
                    <a:pt x="1237645" y="799875"/>
                  </a:lnTo>
                  <a:lnTo>
                    <a:pt x="1286180" y="799875"/>
                  </a:lnTo>
                  <a:lnTo>
                    <a:pt x="1286180" y="805269"/>
                  </a:lnTo>
                  <a:close/>
                </a:path>
                <a:path w="5038724" h="1857375">
                  <a:moveTo>
                    <a:pt x="1264609" y="826848"/>
                  </a:moveTo>
                  <a:lnTo>
                    <a:pt x="1259216" y="826848"/>
                  </a:lnTo>
                  <a:lnTo>
                    <a:pt x="1259216" y="805269"/>
                  </a:lnTo>
                  <a:lnTo>
                    <a:pt x="1264609" y="805269"/>
                  </a:lnTo>
                  <a:lnTo>
                    <a:pt x="1264609" y="826848"/>
                  </a:lnTo>
                  <a:close/>
                </a:path>
                <a:path w="5038724" h="1857375">
                  <a:moveTo>
                    <a:pt x="1837593" y="914512"/>
                  </a:moveTo>
                  <a:lnTo>
                    <a:pt x="1832200" y="914512"/>
                  </a:lnTo>
                  <a:lnTo>
                    <a:pt x="1832200" y="892933"/>
                  </a:lnTo>
                  <a:lnTo>
                    <a:pt x="1837593" y="892933"/>
                  </a:lnTo>
                  <a:lnTo>
                    <a:pt x="1837593" y="914512"/>
                  </a:lnTo>
                  <a:close/>
                </a:path>
                <a:path w="5038724" h="1857375">
                  <a:moveTo>
                    <a:pt x="1859164" y="919907"/>
                  </a:moveTo>
                  <a:lnTo>
                    <a:pt x="1810629" y="919907"/>
                  </a:lnTo>
                  <a:lnTo>
                    <a:pt x="1810629" y="914512"/>
                  </a:lnTo>
                  <a:lnTo>
                    <a:pt x="1859164" y="914512"/>
                  </a:lnTo>
                  <a:lnTo>
                    <a:pt x="1859164" y="919907"/>
                  </a:lnTo>
                  <a:close/>
                </a:path>
                <a:path w="5038724" h="1857375">
                  <a:moveTo>
                    <a:pt x="1837593" y="941485"/>
                  </a:moveTo>
                  <a:lnTo>
                    <a:pt x="1832200" y="941485"/>
                  </a:lnTo>
                  <a:lnTo>
                    <a:pt x="1832200" y="919907"/>
                  </a:lnTo>
                  <a:lnTo>
                    <a:pt x="1837593" y="919907"/>
                  </a:lnTo>
                  <a:lnTo>
                    <a:pt x="1837593" y="941485"/>
                  </a:lnTo>
                  <a:close/>
                </a:path>
                <a:path w="5038724" h="1857375">
                  <a:moveTo>
                    <a:pt x="1608399" y="914512"/>
                  </a:moveTo>
                  <a:lnTo>
                    <a:pt x="1603006" y="914512"/>
                  </a:lnTo>
                  <a:lnTo>
                    <a:pt x="1603006" y="892933"/>
                  </a:lnTo>
                  <a:lnTo>
                    <a:pt x="1608399" y="892933"/>
                  </a:lnTo>
                  <a:lnTo>
                    <a:pt x="1608399" y="914512"/>
                  </a:lnTo>
                  <a:close/>
                </a:path>
                <a:path w="5038724" h="1857375">
                  <a:moveTo>
                    <a:pt x="1629970" y="919907"/>
                  </a:moveTo>
                  <a:lnTo>
                    <a:pt x="1581435" y="919907"/>
                  </a:lnTo>
                  <a:lnTo>
                    <a:pt x="1581435" y="914512"/>
                  </a:lnTo>
                  <a:lnTo>
                    <a:pt x="1629970" y="914512"/>
                  </a:lnTo>
                  <a:lnTo>
                    <a:pt x="1629970" y="919907"/>
                  </a:lnTo>
                  <a:close/>
                </a:path>
                <a:path w="5038724" h="1857375">
                  <a:moveTo>
                    <a:pt x="1608399" y="941485"/>
                  </a:moveTo>
                  <a:lnTo>
                    <a:pt x="1603006" y="941485"/>
                  </a:lnTo>
                  <a:lnTo>
                    <a:pt x="1603006" y="919907"/>
                  </a:lnTo>
                  <a:lnTo>
                    <a:pt x="1608399" y="919907"/>
                  </a:lnTo>
                  <a:lnTo>
                    <a:pt x="1608399" y="941485"/>
                  </a:lnTo>
                  <a:close/>
                </a:path>
                <a:path w="5038724" h="1857375">
                  <a:moveTo>
                    <a:pt x="1379206" y="914512"/>
                  </a:moveTo>
                  <a:lnTo>
                    <a:pt x="1373813" y="914512"/>
                  </a:lnTo>
                  <a:lnTo>
                    <a:pt x="1373813" y="892933"/>
                  </a:lnTo>
                  <a:lnTo>
                    <a:pt x="1379206" y="892933"/>
                  </a:lnTo>
                  <a:lnTo>
                    <a:pt x="1379206" y="914512"/>
                  </a:lnTo>
                  <a:close/>
                </a:path>
                <a:path w="5038724" h="1857375">
                  <a:moveTo>
                    <a:pt x="1400777" y="919907"/>
                  </a:moveTo>
                  <a:lnTo>
                    <a:pt x="1352242" y="919907"/>
                  </a:lnTo>
                  <a:lnTo>
                    <a:pt x="1352242" y="914512"/>
                  </a:lnTo>
                  <a:lnTo>
                    <a:pt x="1400777" y="914512"/>
                  </a:lnTo>
                  <a:lnTo>
                    <a:pt x="1400777" y="919907"/>
                  </a:lnTo>
                  <a:close/>
                </a:path>
                <a:path w="5038724" h="1857375">
                  <a:moveTo>
                    <a:pt x="1379206" y="941485"/>
                  </a:moveTo>
                  <a:lnTo>
                    <a:pt x="1373813" y="941485"/>
                  </a:lnTo>
                  <a:lnTo>
                    <a:pt x="1373813" y="919907"/>
                  </a:lnTo>
                  <a:lnTo>
                    <a:pt x="1379206" y="919907"/>
                  </a:lnTo>
                  <a:lnTo>
                    <a:pt x="1379206" y="941485"/>
                  </a:lnTo>
                  <a:close/>
                </a:path>
                <a:path w="5038724" h="1857375">
                  <a:moveTo>
                    <a:pt x="1150012" y="914512"/>
                  </a:moveTo>
                  <a:lnTo>
                    <a:pt x="1144619" y="914512"/>
                  </a:lnTo>
                  <a:lnTo>
                    <a:pt x="1144619" y="892933"/>
                  </a:lnTo>
                  <a:lnTo>
                    <a:pt x="1150012" y="892933"/>
                  </a:lnTo>
                  <a:lnTo>
                    <a:pt x="1150012" y="914512"/>
                  </a:lnTo>
                  <a:close/>
                </a:path>
                <a:path w="5038724" h="1857375">
                  <a:moveTo>
                    <a:pt x="1171583" y="919907"/>
                  </a:moveTo>
                  <a:lnTo>
                    <a:pt x="1123048" y="919907"/>
                  </a:lnTo>
                  <a:lnTo>
                    <a:pt x="1123048" y="914512"/>
                  </a:lnTo>
                  <a:lnTo>
                    <a:pt x="1171583" y="914512"/>
                  </a:lnTo>
                  <a:lnTo>
                    <a:pt x="1171583" y="919907"/>
                  </a:lnTo>
                  <a:close/>
                </a:path>
                <a:path w="5038724" h="1857375">
                  <a:moveTo>
                    <a:pt x="1150012" y="941485"/>
                  </a:moveTo>
                  <a:lnTo>
                    <a:pt x="1144619" y="941485"/>
                  </a:lnTo>
                  <a:lnTo>
                    <a:pt x="1144619" y="919907"/>
                  </a:lnTo>
                  <a:lnTo>
                    <a:pt x="1150012" y="919907"/>
                  </a:lnTo>
                  <a:lnTo>
                    <a:pt x="1150012" y="941485"/>
                  </a:lnTo>
                  <a:close/>
                </a:path>
                <a:path w="5038724" h="1857375">
                  <a:moveTo>
                    <a:pt x="1950841" y="1027800"/>
                  </a:moveTo>
                  <a:lnTo>
                    <a:pt x="1945448" y="1027800"/>
                  </a:lnTo>
                  <a:lnTo>
                    <a:pt x="1945448" y="1006222"/>
                  </a:lnTo>
                  <a:lnTo>
                    <a:pt x="1950841" y="1006222"/>
                  </a:lnTo>
                  <a:lnTo>
                    <a:pt x="1950841" y="1027800"/>
                  </a:lnTo>
                  <a:close/>
                </a:path>
                <a:path w="5038724" h="1857375">
                  <a:moveTo>
                    <a:pt x="1972412" y="1033195"/>
                  </a:moveTo>
                  <a:lnTo>
                    <a:pt x="1923877" y="1033195"/>
                  </a:lnTo>
                  <a:lnTo>
                    <a:pt x="1923877" y="1027800"/>
                  </a:lnTo>
                  <a:lnTo>
                    <a:pt x="1972412" y="1027800"/>
                  </a:lnTo>
                  <a:lnTo>
                    <a:pt x="1972412" y="1033195"/>
                  </a:lnTo>
                  <a:close/>
                </a:path>
                <a:path w="5038724" h="1857375">
                  <a:moveTo>
                    <a:pt x="1950841" y="1054774"/>
                  </a:moveTo>
                  <a:lnTo>
                    <a:pt x="1945448" y="1054774"/>
                  </a:lnTo>
                  <a:lnTo>
                    <a:pt x="1945448" y="1033195"/>
                  </a:lnTo>
                  <a:lnTo>
                    <a:pt x="1950841" y="1033195"/>
                  </a:lnTo>
                  <a:lnTo>
                    <a:pt x="1950841" y="1054774"/>
                  </a:lnTo>
                  <a:close/>
                </a:path>
                <a:path w="5038724" h="1857375">
                  <a:moveTo>
                    <a:pt x="1722996" y="1027800"/>
                  </a:moveTo>
                  <a:lnTo>
                    <a:pt x="1717603" y="1027800"/>
                  </a:lnTo>
                  <a:lnTo>
                    <a:pt x="1717603" y="1006222"/>
                  </a:lnTo>
                  <a:lnTo>
                    <a:pt x="1722996" y="1006222"/>
                  </a:lnTo>
                  <a:lnTo>
                    <a:pt x="1722996" y="1027800"/>
                  </a:lnTo>
                  <a:close/>
                </a:path>
                <a:path w="5038724" h="1857375">
                  <a:moveTo>
                    <a:pt x="1744567" y="1033195"/>
                  </a:moveTo>
                  <a:lnTo>
                    <a:pt x="1696032" y="1033195"/>
                  </a:lnTo>
                  <a:lnTo>
                    <a:pt x="1696032" y="1027800"/>
                  </a:lnTo>
                  <a:lnTo>
                    <a:pt x="1744567" y="1027800"/>
                  </a:lnTo>
                  <a:lnTo>
                    <a:pt x="1744567" y="1033195"/>
                  </a:lnTo>
                  <a:close/>
                </a:path>
                <a:path w="5038724" h="1857375">
                  <a:moveTo>
                    <a:pt x="1722996" y="1054774"/>
                  </a:moveTo>
                  <a:lnTo>
                    <a:pt x="1717603" y="1054774"/>
                  </a:lnTo>
                  <a:lnTo>
                    <a:pt x="1717603" y="1033195"/>
                  </a:lnTo>
                  <a:lnTo>
                    <a:pt x="1722996" y="1033195"/>
                  </a:lnTo>
                  <a:lnTo>
                    <a:pt x="1722996" y="1054774"/>
                  </a:lnTo>
                  <a:close/>
                </a:path>
                <a:path w="5038724" h="1857375">
                  <a:moveTo>
                    <a:pt x="1493802" y="1027800"/>
                  </a:moveTo>
                  <a:lnTo>
                    <a:pt x="1488410" y="1027800"/>
                  </a:lnTo>
                  <a:lnTo>
                    <a:pt x="1488410" y="1006222"/>
                  </a:lnTo>
                  <a:lnTo>
                    <a:pt x="1493802" y="1006222"/>
                  </a:lnTo>
                  <a:lnTo>
                    <a:pt x="1493802" y="1027800"/>
                  </a:lnTo>
                  <a:close/>
                </a:path>
                <a:path w="5038724" h="1857375">
                  <a:moveTo>
                    <a:pt x="1515373" y="1033195"/>
                  </a:moveTo>
                  <a:lnTo>
                    <a:pt x="1466838" y="1033195"/>
                  </a:lnTo>
                  <a:lnTo>
                    <a:pt x="1466838" y="1027800"/>
                  </a:lnTo>
                  <a:lnTo>
                    <a:pt x="1515373" y="1027800"/>
                  </a:lnTo>
                  <a:lnTo>
                    <a:pt x="1515373" y="1033195"/>
                  </a:lnTo>
                  <a:close/>
                </a:path>
                <a:path w="5038724" h="1857375">
                  <a:moveTo>
                    <a:pt x="1493802" y="1054774"/>
                  </a:moveTo>
                  <a:lnTo>
                    <a:pt x="1488410" y="1054774"/>
                  </a:lnTo>
                  <a:lnTo>
                    <a:pt x="1488410" y="1033195"/>
                  </a:lnTo>
                  <a:lnTo>
                    <a:pt x="1493802" y="1033195"/>
                  </a:lnTo>
                  <a:lnTo>
                    <a:pt x="1493802" y="1054774"/>
                  </a:lnTo>
                  <a:close/>
                </a:path>
                <a:path w="5038724" h="1857375">
                  <a:moveTo>
                    <a:pt x="1264609" y="1027800"/>
                  </a:moveTo>
                  <a:lnTo>
                    <a:pt x="1259216" y="1027800"/>
                  </a:lnTo>
                  <a:lnTo>
                    <a:pt x="1259216" y="1006222"/>
                  </a:lnTo>
                  <a:lnTo>
                    <a:pt x="1264609" y="1006222"/>
                  </a:lnTo>
                  <a:lnTo>
                    <a:pt x="1264609" y="1027800"/>
                  </a:lnTo>
                  <a:close/>
                </a:path>
                <a:path w="5038724" h="1857375">
                  <a:moveTo>
                    <a:pt x="1286180" y="1033195"/>
                  </a:moveTo>
                  <a:lnTo>
                    <a:pt x="1237645" y="1033195"/>
                  </a:lnTo>
                  <a:lnTo>
                    <a:pt x="1237645" y="1027800"/>
                  </a:lnTo>
                  <a:lnTo>
                    <a:pt x="1286180" y="1027800"/>
                  </a:lnTo>
                  <a:lnTo>
                    <a:pt x="1286180" y="1033195"/>
                  </a:lnTo>
                  <a:close/>
                </a:path>
                <a:path w="5038724" h="1857375">
                  <a:moveTo>
                    <a:pt x="1264609" y="1054774"/>
                  </a:moveTo>
                  <a:lnTo>
                    <a:pt x="1259216" y="1054774"/>
                  </a:lnTo>
                  <a:lnTo>
                    <a:pt x="1259216" y="1033195"/>
                  </a:lnTo>
                  <a:lnTo>
                    <a:pt x="1264609" y="1033195"/>
                  </a:lnTo>
                  <a:lnTo>
                    <a:pt x="1264609" y="1054774"/>
                  </a:lnTo>
                  <a:close/>
                </a:path>
                <a:path w="5038724" h="1857375">
                  <a:moveTo>
                    <a:pt x="1837593" y="1142438"/>
                  </a:moveTo>
                  <a:lnTo>
                    <a:pt x="1832200" y="1142438"/>
                  </a:lnTo>
                  <a:lnTo>
                    <a:pt x="1832200" y="1120859"/>
                  </a:lnTo>
                  <a:lnTo>
                    <a:pt x="1837593" y="1120859"/>
                  </a:lnTo>
                  <a:lnTo>
                    <a:pt x="1837593" y="1142438"/>
                  </a:lnTo>
                  <a:close/>
                </a:path>
                <a:path w="5038724" h="1857375">
                  <a:moveTo>
                    <a:pt x="1859164" y="1147832"/>
                  </a:moveTo>
                  <a:lnTo>
                    <a:pt x="1810629" y="1147832"/>
                  </a:lnTo>
                  <a:lnTo>
                    <a:pt x="1810629" y="1142438"/>
                  </a:lnTo>
                  <a:lnTo>
                    <a:pt x="1859164" y="1142438"/>
                  </a:lnTo>
                  <a:lnTo>
                    <a:pt x="1859164" y="1147832"/>
                  </a:lnTo>
                  <a:close/>
                </a:path>
                <a:path w="5038724" h="1857375">
                  <a:moveTo>
                    <a:pt x="1837593" y="1169411"/>
                  </a:moveTo>
                  <a:lnTo>
                    <a:pt x="1832200" y="1169411"/>
                  </a:lnTo>
                  <a:lnTo>
                    <a:pt x="1832200" y="1147832"/>
                  </a:lnTo>
                  <a:lnTo>
                    <a:pt x="1837593" y="1147832"/>
                  </a:lnTo>
                  <a:lnTo>
                    <a:pt x="1837593" y="1169411"/>
                  </a:lnTo>
                  <a:close/>
                </a:path>
                <a:path w="5038724" h="1857375">
                  <a:moveTo>
                    <a:pt x="1608399" y="1142438"/>
                  </a:moveTo>
                  <a:lnTo>
                    <a:pt x="1603006" y="1142438"/>
                  </a:lnTo>
                  <a:lnTo>
                    <a:pt x="1603006" y="1120859"/>
                  </a:lnTo>
                  <a:lnTo>
                    <a:pt x="1608399" y="1120859"/>
                  </a:lnTo>
                  <a:lnTo>
                    <a:pt x="1608399" y="1142438"/>
                  </a:lnTo>
                  <a:close/>
                </a:path>
                <a:path w="5038724" h="1857375">
                  <a:moveTo>
                    <a:pt x="1629970" y="1147832"/>
                  </a:moveTo>
                  <a:lnTo>
                    <a:pt x="1581435" y="1147832"/>
                  </a:lnTo>
                  <a:lnTo>
                    <a:pt x="1581435" y="1142438"/>
                  </a:lnTo>
                  <a:lnTo>
                    <a:pt x="1629970" y="1142438"/>
                  </a:lnTo>
                  <a:lnTo>
                    <a:pt x="1629970" y="1147832"/>
                  </a:lnTo>
                  <a:close/>
                </a:path>
                <a:path w="5038724" h="1857375">
                  <a:moveTo>
                    <a:pt x="1608399" y="1169411"/>
                  </a:moveTo>
                  <a:lnTo>
                    <a:pt x="1603006" y="1169411"/>
                  </a:lnTo>
                  <a:lnTo>
                    <a:pt x="1603006" y="1147832"/>
                  </a:lnTo>
                  <a:lnTo>
                    <a:pt x="1608399" y="1147832"/>
                  </a:lnTo>
                  <a:lnTo>
                    <a:pt x="1608399" y="1169411"/>
                  </a:lnTo>
                  <a:close/>
                </a:path>
                <a:path w="5038724" h="1857375">
                  <a:moveTo>
                    <a:pt x="1379206" y="1142438"/>
                  </a:moveTo>
                  <a:lnTo>
                    <a:pt x="1373813" y="1142438"/>
                  </a:lnTo>
                  <a:lnTo>
                    <a:pt x="1373813" y="1120859"/>
                  </a:lnTo>
                  <a:lnTo>
                    <a:pt x="1379206" y="1120859"/>
                  </a:lnTo>
                  <a:lnTo>
                    <a:pt x="1379206" y="1142438"/>
                  </a:lnTo>
                  <a:close/>
                </a:path>
                <a:path w="5038724" h="1857375">
                  <a:moveTo>
                    <a:pt x="1400777" y="1147832"/>
                  </a:moveTo>
                  <a:lnTo>
                    <a:pt x="1352242" y="1147832"/>
                  </a:lnTo>
                  <a:lnTo>
                    <a:pt x="1352242" y="1142438"/>
                  </a:lnTo>
                  <a:lnTo>
                    <a:pt x="1400777" y="1142438"/>
                  </a:lnTo>
                  <a:lnTo>
                    <a:pt x="1400777" y="1147832"/>
                  </a:lnTo>
                  <a:close/>
                </a:path>
                <a:path w="5038724" h="1857375">
                  <a:moveTo>
                    <a:pt x="1379206" y="1169411"/>
                  </a:moveTo>
                  <a:lnTo>
                    <a:pt x="1373813" y="1169411"/>
                  </a:lnTo>
                  <a:lnTo>
                    <a:pt x="1373813" y="1147832"/>
                  </a:lnTo>
                  <a:lnTo>
                    <a:pt x="1379206" y="1147832"/>
                  </a:lnTo>
                  <a:lnTo>
                    <a:pt x="1379206" y="1169411"/>
                  </a:lnTo>
                  <a:close/>
                </a:path>
                <a:path w="5038724" h="1857375">
                  <a:moveTo>
                    <a:pt x="1150012" y="1142438"/>
                  </a:moveTo>
                  <a:lnTo>
                    <a:pt x="1144619" y="1142438"/>
                  </a:lnTo>
                  <a:lnTo>
                    <a:pt x="1144619" y="1120859"/>
                  </a:lnTo>
                  <a:lnTo>
                    <a:pt x="1150012" y="1120859"/>
                  </a:lnTo>
                  <a:lnTo>
                    <a:pt x="1150012" y="1142438"/>
                  </a:lnTo>
                  <a:close/>
                </a:path>
                <a:path w="5038724" h="1857375">
                  <a:moveTo>
                    <a:pt x="1171583" y="1147832"/>
                  </a:moveTo>
                  <a:lnTo>
                    <a:pt x="1123048" y="1147832"/>
                  </a:lnTo>
                  <a:lnTo>
                    <a:pt x="1123048" y="1142438"/>
                  </a:lnTo>
                  <a:lnTo>
                    <a:pt x="1171583" y="1142438"/>
                  </a:lnTo>
                  <a:lnTo>
                    <a:pt x="1171583" y="1147832"/>
                  </a:lnTo>
                  <a:close/>
                </a:path>
                <a:path w="5038724" h="1857375">
                  <a:moveTo>
                    <a:pt x="1150012" y="1169411"/>
                  </a:moveTo>
                  <a:lnTo>
                    <a:pt x="1144619" y="1169411"/>
                  </a:lnTo>
                  <a:lnTo>
                    <a:pt x="1144619" y="1147832"/>
                  </a:lnTo>
                  <a:lnTo>
                    <a:pt x="1150012" y="1147832"/>
                  </a:lnTo>
                  <a:lnTo>
                    <a:pt x="1150012" y="1169411"/>
                  </a:lnTo>
                  <a:close/>
                </a:path>
                <a:path w="5038724" h="1857375">
                  <a:moveTo>
                    <a:pt x="1950841" y="1257075"/>
                  </a:moveTo>
                  <a:lnTo>
                    <a:pt x="1945448" y="1257075"/>
                  </a:lnTo>
                  <a:lnTo>
                    <a:pt x="1945448" y="1235496"/>
                  </a:lnTo>
                  <a:lnTo>
                    <a:pt x="1950841" y="1235496"/>
                  </a:lnTo>
                  <a:lnTo>
                    <a:pt x="1950841" y="1257075"/>
                  </a:lnTo>
                  <a:close/>
                </a:path>
                <a:path w="5038724" h="1857375">
                  <a:moveTo>
                    <a:pt x="1972412" y="1262470"/>
                  </a:moveTo>
                  <a:lnTo>
                    <a:pt x="1923877" y="1262470"/>
                  </a:lnTo>
                  <a:lnTo>
                    <a:pt x="1923877" y="1257075"/>
                  </a:lnTo>
                  <a:lnTo>
                    <a:pt x="1972412" y="1257075"/>
                  </a:lnTo>
                  <a:lnTo>
                    <a:pt x="1972412" y="1262470"/>
                  </a:lnTo>
                  <a:close/>
                </a:path>
                <a:path w="5038724" h="1857375">
                  <a:moveTo>
                    <a:pt x="1950841" y="1284048"/>
                  </a:moveTo>
                  <a:lnTo>
                    <a:pt x="1945448" y="1284048"/>
                  </a:lnTo>
                  <a:lnTo>
                    <a:pt x="1945448" y="1262470"/>
                  </a:lnTo>
                  <a:lnTo>
                    <a:pt x="1950841" y="1262470"/>
                  </a:lnTo>
                  <a:lnTo>
                    <a:pt x="1950841" y="1284048"/>
                  </a:lnTo>
                  <a:close/>
                </a:path>
                <a:path w="5038724" h="1857375">
                  <a:moveTo>
                    <a:pt x="1722996" y="1257075"/>
                  </a:moveTo>
                  <a:lnTo>
                    <a:pt x="1717603" y="1257075"/>
                  </a:lnTo>
                  <a:lnTo>
                    <a:pt x="1717603" y="1235496"/>
                  </a:lnTo>
                  <a:lnTo>
                    <a:pt x="1722996" y="1235496"/>
                  </a:lnTo>
                  <a:lnTo>
                    <a:pt x="1722996" y="1257075"/>
                  </a:lnTo>
                  <a:close/>
                </a:path>
                <a:path w="5038724" h="1857375">
                  <a:moveTo>
                    <a:pt x="1744567" y="1262470"/>
                  </a:moveTo>
                  <a:lnTo>
                    <a:pt x="1696032" y="1262470"/>
                  </a:lnTo>
                  <a:lnTo>
                    <a:pt x="1696032" y="1257075"/>
                  </a:lnTo>
                  <a:lnTo>
                    <a:pt x="1744567" y="1257075"/>
                  </a:lnTo>
                  <a:lnTo>
                    <a:pt x="1744567" y="1262470"/>
                  </a:lnTo>
                  <a:close/>
                </a:path>
                <a:path w="5038724" h="1857375">
                  <a:moveTo>
                    <a:pt x="1722996" y="1284048"/>
                  </a:moveTo>
                  <a:lnTo>
                    <a:pt x="1717603" y="1284048"/>
                  </a:lnTo>
                  <a:lnTo>
                    <a:pt x="1717603" y="1262470"/>
                  </a:lnTo>
                  <a:lnTo>
                    <a:pt x="1722996" y="1262470"/>
                  </a:lnTo>
                  <a:lnTo>
                    <a:pt x="1722996" y="1284048"/>
                  </a:lnTo>
                  <a:close/>
                </a:path>
                <a:path w="5038724" h="1857375">
                  <a:moveTo>
                    <a:pt x="1493802" y="1257075"/>
                  </a:moveTo>
                  <a:lnTo>
                    <a:pt x="1488410" y="1257075"/>
                  </a:lnTo>
                  <a:lnTo>
                    <a:pt x="1488410" y="1235496"/>
                  </a:lnTo>
                  <a:lnTo>
                    <a:pt x="1493802" y="1235496"/>
                  </a:lnTo>
                  <a:lnTo>
                    <a:pt x="1493802" y="1257075"/>
                  </a:lnTo>
                  <a:close/>
                </a:path>
                <a:path w="5038724" h="1857375">
                  <a:moveTo>
                    <a:pt x="1515373" y="1262470"/>
                  </a:moveTo>
                  <a:lnTo>
                    <a:pt x="1466838" y="1262470"/>
                  </a:lnTo>
                  <a:lnTo>
                    <a:pt x="1466838" y="1257075"/>
                  </a:lnTo>
                  <a:lnTo>
                    <a:pt x="1515373" y="1257075"/>
                  </a:lnTo>
                  <a:lnTo>
                    <a:pt x="1515373" y="1262470"/>
                  </a:lnTo>
                  <a:close/>
                </a:path>
                <a:path w="5038724" h="1857375">
                  <a:moveTo>
                    <a:pt x="1493802" y="1284048"/>
                  </a:moveTo>
                  <a:lnTo>
                    <a:pt x="1488410" y="1284048"/>
                  </a:lnTo>
                  <a:lnTo>
                    <a:pt x="1488410" y="1262470"/>
                  </a:lnTo>
                  <a:lnTo>
                    <a:pt x="1493802" y="1262470"/>
                  </a:lnTo>
                  <a:lnTo>
                    <a:pt x="1493802" y="1284048"/>
                  </a:lnTo>
                  <a:close/>
                </a:path>
                <a:path w="5038724" h="1857375">
                  <a:moveTo>
                    <a:pt x="1264609" y="1257075"/>
                  </a:moveTo>
                  <a:lnTo>
                    <a:pt x="1259216" y="1257075"/>
                  </a:lnTo>
                  <a:lnTo>
                    <a:pt x="1259216" y="1235496"/>
                  </a:lnTo>
                  <a:lnTo>
                    <a:pt x="1264609" y="1235496"/>
                  </a:lnTo>
                  <a:lnTo>
                    <a:pt x="1264609" y="1257075"/>
                  </a:lnTo>
                  <a:close/>
                </a:path>
                <a:path w="5038724" h="1857375">
                  <a:moveTo>
                    <a:pt x="1286180" y="1262470"/>
                  </a:moveTo>
                  <a:lnTo>
                    <a:pt x="1237645" y="1262470"/>
                  </a:lnTo>
                  <a:lnTo>
                    <a:pt x="1237645" y="1257075"/>
                  </a:lnTo>
                  <a:lnTo>
                    <a:pt x="1286180" y="1257075"/>
                  </a:lnTo>
                  <a:lnTo>
                    <a:pt x="1286180" y="1262470"/>
                  </a:lnTo>
                  <a:close/>
                </a:path>
                <a:path w="5038724" h="1857375">
                  <a:moveTo>
                    <a:pt x="1264609" y="1284048"/>
                  </a:moveTo>
                  <a:lnTo>
                    <a:pt x="1259216" y="1284048"/>
                  </a:lnTo>
                  <a:lnTo>
                    <a:pt x="1259216" y="1262470"/>
                  </a:lnTo>
                  <a:lnTo>
                    <a:pt x="1264609" y="1262470"/>
                  </a:lnTo>
                  <a:lnTo>
                    <a:pt x="1264609" y="1284048"/>
                  </a:lnTo>
                  <a:close/>
                </a:path>
                <a:path w="5038724" h="1857375">
                  <a:moveTo>
                    <a:pt x="1837593" y="1371712"/>
                  </a:moveTo>
                  <a:lnTo>
                    <a:pt x="1832200" y="1371712"/>
                  </a:lnTo>
                  <a:lnTo>
                    <a:pt x="1832200" y="1350133"/>
                  </a:lnTo>
                  <a:lnTo>
                    <a:pt x="1837593" y="1350133"/>
                  </a:lnTo>
                  <a:lnTo>
                    <a:pt x="1837593" y="1371712"/>
                  </a:lnTo>
                  <a:close/>
                </a:path>
                <a:path w="5038724" h="1857375">
                  <a:moveTo>
                    <a:pt x="1859164" y="1377107"/>
                  </a:moveTo>
                  <a:lnTo>
                    <a:pt x="1810629" y="1377107"/>
                  </a:lnTo>
                  <a:lnTo>
                    <a:pt x="1810629" y="1371712"/>
                  </a:lnTo>
                  <a:lnTo>
                    <a:pt x="1859164" y="1371712"/>
                  </a:lnTo>
                  <a:lnTo>
                    <a:pt x="1859164" y="1377107"/>
                  </a:lnTo>
                  <a:close/>
                </a:path>
                <a:path w="5038724" h="1857375">
                  <a:moveTo>
                    <a:pt x="1837593" y="1398686"/>
                  </a:moveTo>
                  <a:lnTo>
                    <a:pt x="1832200" y="1398686"/>
                  </a:lnTo>
                  <a:lnTo>
                    <a:pt x="1832200" y="1377107"/>
                  </a:lnTo>
                  <a:lnTo>
                    <a:pt x="1837593" y="1377107"/>
                  </a:lnTo>
                  <a:lnTo>
                    <a:pt x="1837593" y="1398686"/>
                  </a:lnTo>
                  <a:close/>
                </a:path>
                <a:path w="5038724" h="1857375">
                  <a:moveTo>
                    <a:pt x="1608399" y="1371712"/>
                  </a:moveTo>
                  <a:lnTo>
                    <a:pt x="1603006" y="1371712"/>
                  </a:lnTo>
                  <a:lnTo>
                    <a:pt x="1603006" y="1350133"/>
                  </a:lnTo>
                  <a:lnTo>
                    <a:pt x="1608399" y="1350133"/>
                  </a:lnTo>
                  <a:lnTo>
                    <a:pt x="1608399" y="1371712"/>
                  </a:lnTo>
                  <a:close/>
                </a:path>
                <a:path w="5038724" h="1857375">
                  <a:moveTo>
                    <a:pt x="1629970" y="1377107"/>
                  </a:moveTo>
                  <a:lnTo>
                    <a:pt x="1581435" y="1377107"/>
                  </a:lnTo>
                  <a:lnTo>
                    <a:pt x="1581435" y="1371712"/>
                  </a:lnTo>
                  <a:lnTo>
                    <a:pt x="1629970" y="1371712"/>
                  </a:lnTo>
                  <a:lnTo>
                    <a:pt x="1629970" y="1377107"/>
                  </a:lnTo>
                  <a:close/>
                </a:path>
                <a:path w="5038724" h="1857375">
                  <a:moveTo>
                    <a:pt x="1608399" y="1398686"/>
                  </a:moveTo>
                  <a:lnTo>
                    <a:pt x="1603006" y="1398686"/>
                  </a:lnTo>
                  <a:lnTo>
                    <a:pt x="1603006" y="1377107"/>
                  </a:lnTo>
                  <a:lnTo>
                    <a:pt x="1608399" y="1377107"/>
                  </a:lnTo>
                  <a:lnTo>
                    <a:pt x="1608399" y="1398686"/>
                  </a:lnTo>
                  <a:close/>
                </a:path>
                <a:path w="5038724" h="1857375">
                  <a:moveTo>
                    <a:pt x="1379206" y="1371712"/>
                  </a:moveTo>
                  <a:lnTo>
                    <a:pt x="1373813" y="1371712"/>
                  </a:lnTo>
                  <a:lnTo>
                    <a:pt x="1373813" y="1350133"/>
                  </a:lnTo>
                  <a:lnTo>
                    <a:pt x="1379206" y="1350133"/>
                  </a:lnTo>
                  <a:lnTo>
                    <a:pt x="1379206" y="1371712"/>
                  </a:lnTo>
                  <a:close/>
                </a:path>
                <a:path w="5038724" h="1857375">
                  <a:moveTo>
                    <a:pt x="1400777" y="1377107"/>
                  </a:moveTo>
                  <a:lnTo>
                    <a:pt x="1352242" y="1377107"/>
                  </a:lnTo>
                  <a:lnTo>
                    <a:pt x="1352242" y="1371712"/>
                  </a:lnTo>
                  <a:lnTo>
                    <a:pt x="1400777" y="1371712"/>
                  </a:lnTo>
                  <a:lnTo>
                    <a:pt x="1400777" y="1377107"/>
                  </a:lnTo>
                  <a:close/>
                </a:path>
                <a:path w="5038724" h="1857375">
                  <a:moveTo>
                    <a:pt x="1379206" y="1398686"/>
                  </a:moveTo>
                  <a:lnTo>
                    <a:pt x="1373813" y="1398686"/>
                  </a:lnTo>
                  <a:lnTo>
                    <a:pt x="1373813" y="1377107"/>
                  </a:lnTo>
                  <a:lnTo>
                    <a:pt x="1379206" y="1377107"/>
                  </a:lnTo>
                  <a:lnTo>
                    <a:pt x="1379206" y="1398686"/>
                  </a:lnTo>
                  <a:close/>
                </a:path>
                <a:path w="5038724" h="1857375">
                  <a:moveTo>
                    <a:pt x="1950841" y="1486349"/>
                  </a:moveTo>
                  <a:lnTo>
                    <a:pt x="1945448" y="1486349"/>
                  </a:lnTo>
                  <a:lnTo>
                    <a:pt x="1945448" y="1464771"/>
                  </a:lnTo>
                  <a:lnTo>
                    <a:pt x="1950841" y="1464771"/>
                  </a:lnTo>
                  <a:lnTo>
                    <a:pt x="1950841" y="1486349"/>
                  </a:lnTo>
                  <a:close/>
                </a:path>
                <a:path w="5038724" h="1857375">
                  <a:moveTo>
                    <a:pt x="1972412" y="1491744"/>
                  </a:moveTo>
                  <a:lnTo>
                    <a:pt x="1923877" y="1491744"/>
                  </a:lnTo>
                  <a:lnTo>
                    <a:pt x="1923877" y="1486349"/>
                  </a:lnTo>
                  <a:lnTo>
                    <a:pt x="1972412" y="1486349"/>
                  </a:lnTo>
                  <a:lnTo>
                    <a:pt x="1972412" y="1491744"/>
                  </a:lnTo>
                  <a:close/>
                </a:path>
                <a:path w="5038724" h="1857375">
                  <a:moveTo>
                    <a:pt x="1950841" y="1513323"/>
                  </a:moveTo>
                  <a:lnTo>
                    <a:pt x="1945448" y="1513323"/>
                  </a:lnTo>
                  <a:lnTo>
                    <a:pt x="1945448" y="1491744"/>
                  </a:lnTo>
                  <a:lnTo>
                    <a:pt x="1950841" y="1491744"/>
                  </a:lnTo>
                  <a:lnTo>
                    <a:pt x="1950841" y="1513323"/>
                  </a:lnTo>
                  <a:close/>
                </a:path>
                <a:path w="5038724" h="1857375">
                  <a:moveTo>
                    <a:pt x="1722996" y="1486349"/>
                  </a:moveTo>
                  <a:lnTo>
                    <a:pt x="1717603" y="1486349"/>
                  </a:lnTo>
                  <a:lnTo>
                    <a:pt x="1717603" y="1464771"/>
                  </a:lnTo>
                  <a:lnTo>
                    <a:pt x="1722996" y="1464771"/>
                  </a:lnTo>
                  <a:lnTo>
                    <a:pt x="1722996" y="1486349"/>
                  </a:lnTo>
                  <a:close/>
                </a:path>
                <a:path w="5038724" h="1857375">
                  <a:moveTo>
                    <a:pt x="1744567" y="1491744"/>
                  </a:moveTo>
                  <a:lnTo>
                    <a:pt x="1696032" y="1491744"/>
                  </a:lnTo>
                  <a:lnTo>
                    <a:pt x="1696032" y="1486349"/>
                  </a:lnTo>
                  <a:lnTo>
                    <a:pt x="1744567" y="1486349"/>
                  </a:lnTo>
                  <a:lnTo>
                    <a:pt x="1744567" y="1491744"/>
                  </a:lnTo>
                  <a:close/>
                </a:path>
                <a:path w="5038724" h="1857375">
                  <a:moveTo>
                    <a:pt x="1722996" y="1513323"/>
                  </a:moveTo>
                  <a:lnTo>
                    <a:pt x="1717603" y="1513323"/>
                  </a:lnTo>
                  <a:lnTo>
                    <a:pt x="1717603" y="1491744"/>
                  </a:lnTo>
                  <a:lnTo>
                    <a:pt x="1722996" y="1491744"/>
                  </a:lnTo>
                  <a:lnTo>
                    <a:pt x="1722996" y="1513323"/>
                  </a:lnTo>
                  <a:close/>
                </a:path>
                <a:path w="5038724" h="1857375">
                  <a:moveTo>
                    <a:pt x="1493802" y="1486349"/>
                  </a:moveTo>
                  <a:lnTo>
                    <a:pt x="1488410" y="1486349"/>
                  </a:lnTo>
                  <a:lnTo>
                    <a:pt x="1488410" y="1464771"/>
                  </a:lnTo>
                  <a:lnTo>
                    <a:pt x="1493802" y="1464771"/>
                  </a:lnTo>
                  <a:lnTo>
                    <a:pt x="1493802" y="1486349"/>
                  </a:lnTo>
                  <a:close/>
                </a:path>
                <a:path w="5038724" h="1857375">
                  <a:moveTo>
                    <a:pt x="1515373" y="1491744"/>
                  </a:moveTo>
                  <a:lnTo>
                    <a:pt x="1466838" y="1491744"/>
                  </a:lnTo>
                  <a:lnTo>
                    <a:pt x="1466838" y="1486349"/>
                  </a:lnTo>
                  <a:lnTo>
                    <a:pt x="1515373" y="1486349"/>
                  </a:lnTo>
                  <a:lnTo>
                    <a:pt x="1515373" y="1491744"/>
                  </a:lnTo>
                  <a:close/>
                </a:path>
                <a:path w="5038724" h="1857375">
                  <a:moveTo>
                    <a:pt x="1493802" y="1513323"/>
                  </a:moveTo>
                  <a:lnTo>
                    <a:pt x="1488410" y="1513323"/>
                  </a:lnTo>
                  <a:lnTo>
                    <a:pt x="1488410" y="1491744"/>
                  </a:lnTo>
                  <a:lnTo>
                    <a:pt x="1493802" y="1491744"/>
                  </a:lnTo>
                  <a:lnTo>
                    <a:pt x="1493802" y="1513323"/>
                  </a:lnTo>
                  <a:close/>
                </a:path>
                <a:path w="5038724" h="1857375">
                  <a:moveTo>
                    <a:pt x="1837593" y="1600986"/>
                  </a:moveTo>
                  <a:lnTo>
                    <a:pt x="1832200" y="1600986"/>
                  </a:lnTo>
                  <a:lnTo>
                    <a:pt x="1832200" y="1579408"/>
                  </a:lnTo>
                  <a:lnTo>
                    <a:pt x="1837593" y="1579408"/>
                  </a:lnTo>
                  <a:lnTo>
                    <a:pt x="1837593" y="1600986"/>
                  </a:lnTo>
                  <a:close/>
                </a:path>
                <a:path w="5038724" h="1857375">
                  <a:moveTo>
                    <a:pt x="1859164" y="1606381"/>
                  </a:moveTo>
                  <a:lnTo>
                    <a:pt x="1810629" y="1606381"/>
                  </a:lnTo>
                  <a:lnTo>
                    <a:pt x="1810629" y="1600986"/>
                  </a:lnTo>
                  <a:lnTo>
                    <a:pt x="1859164" y="1600986"/>
                  </a:lnTo>
                  <a:lnTo>
                    <a:pt x="1859164" y="1606381"/>
                  </a:lnTo>
                  <a:close/>
                </a:path>
                <a:path w="5038724" h="1857375">
                  <a:moveTo>
                    <a:pt x="1837593" y="1627960"/>
                  </a:moveTo>
                  <a:lnTo>
                    <a:pt x="1832200" y="1627960"/>
                  </a:lnTo>
                  <a:lnTo>
                    <a:pt x="1832200" y="1606381"/>
                  </a:lnTo>
                  <a:lnTo>
                    <a:pt x="1837593" y="1606381"/>
                  </a:lnTo>
                  <a:lnTo>
                    <a:pt x="1837593" y="1627960"/>
                  </a:lnTo>
                  <a:close/>
                </a:path>
                <a:path w="5038724" h="1857375">
                  <a:moveTo>
                    <a:pt x="1950841" y="1715624"/>
                  </a:moveTo>
                  <a:lnTo>
                    <a:pt x="1945448" y="1715624"/>
                  </a:lnTo>
                  <a:lnTo>
                    <a:pt x="1945448" y="1694045"/>
                  </a:lnTo>
                  <a:lnTo>
                    <a:pt x="1950841" y="1694045"/>
                  </a:lnTo>
                  <a:lnTo>
                    <a:pt x="1950841" y="1715624"/>
                  </a:lnTo>
                  <a:close/>
                </a:path>
                <a:path w="5038724" h="1857375">
                  <a:moveTo>
                    <a:pt x="1972412" y="1721018"/>
                  </a:moveTo>
                  <a:lnTo>
                    <a:pt x="1923877" y="1721018"/>
                  </a:lnTo>
                  <a:lnTo>
                    <a:pt x="1923877" y="1715624"/>
                  </a:lnTo>
                  <a:lnTo>
                    <a:pt x="1972412" y="1715624"/>
                  </a:lnTo>
                  <a:lnTo>
                    <a:pt x="1972412" y="1721018"/>
                  </a:lnTo>
                  <a:close/>
                </a:path>
                <a:path w="5038724" h="1857375">
                  <a:moveTo>
                    <a:pt x="1950841" y="1742597"/>
                  </a:moveTo>
                  <a:lnTo>
                    <a:pt x="1945448" y="1742597"/>
                  </a:lnTo>
                  <a:lnTo>
                    <a:pt x="1945448" y="1721018"/>
                  </a:lnTo>
                  <a:lnTo>
                    <a:pt x="1950841" y="1721018"/>
                  </a:lnTo>
                  <a:lnTo>
                    <a:pt x="1950841" y="1742597"/>
                  </a:lnTo>
                  <a:close/>
                </a:path>
                <a:path w="5038724" h="1857375">
                  <a:moveTo>
                    <a:pt x="942390" y="2809"/>
                  </a:moveTo>
                  <a:lnTo>
                    <a:pt x="893854" y="2809"/>
                  </a:lnTo>
                  <a:lnTo>
                    <a:pt x="893854" y="0"/>
                  </a:lnTo>
                  <a:lnTo>
                    <a:pt x="942390" y="0"/>
                  </a:lnTo>
                  <a:lnTo>
                    <a:pt x="942390" y="2809"/>
                  </a:lnTo>
                  <a:close/>
                </a:path>
                <a:path w="5038724" h="1857375">
                  <a:moveTo>
                    <a:pt x="920818" y="24388"/>
                  </a:moveTo>
                  <a:lnTo>
                    <a:pt x="915426" y="24388"/>
                  </a:lnTo>
                  <a:lnTo>
                    <a:pt x="915426" y="2809"/>
                  </a:lnTo>
                  <a:lnTo>
                    <a:pt x="920818" y="2809"/>
                  </a:lnTo>
                  <a:lnTo>
                    <a:pt x="920818" y="24388"/>
                  </a:lnTo>
                  <a:close/>
                </a:path>
                <a:path w="5038724" h="1857375">
                  <a:moveTo>
                    <a:pt x="713196" y="2809"/>
                  </a:moveTo>
                  <a:lnTo>
                    <a:pt x="664661" y="2809"/>
                  </a:lnTo>
                  <a:lnTo>
                    <a:pt x="664661" y="0"/>
                  </a:lnTo>
                  <a:lnTo>
                    <a:pt x="713196" y="0"/>
                  </a:lnTo>
                  <a:lnTo>
                    <a:pt x="713196" y="2809"/>
                  </a:lnTo>
                  <a:close/>
                </a:path>
                <a:path w="5038724" h="1857375">
                  <a:moveTo>
                    <a:pt x="691625" y="24388"/>
                  </a:moveTo>
                  <a:lnTo>
                    <a:pt x="686232" y="24388"/>
                  </a:lnTo>
                  <a:lnTo>
                    <a:pt x="686232" y="2809"/>
                  </a:lnTo>
                  <a:lnTo>
                    <a:pt x="691625" y="2809"/>
                  </a:lnTo>
                  <a:lnTo>
                    <a:pt x="691625" y="24388"/>
                  </a:lnTo>
                  <a:close/>
                </a:path>
                <a:path w="5038724" h="1857375">
                  <a:moveTo>
                    <a:pt x="484002" y="2809"/>
                  </a:moveTo>
                  <a:lnTo>
                    <a:pt x="435467" y="2809"/>
                  </a:lnTo>
                  <a:lnTo>
                    <a:pt x="435467" y="0"/>
                  </a:lnTo>
                  <a:lnTo>
                    <a:pt x="484002" y="0"/>
                  </a:lnTo>
                  <a:lnTo>
                    <a:pt x="484002" y="2809"/>
                  </a:lnTo>
                  <a:close/>
                </a:path>
                <a:path w="5038724" h="1857375">
                  <a:moveTo>
                    <a:pt x="462431" y="24388"/>
                  </a:moveTo>
                  <a:lnTo>
                    <a:pt x="457038" y="24388"/>
                  </a:lnTo>
                  <a:lnTo>
                    <a:pt x="457038" y="2809"/>
                  </a:lnTo>
                  <a:lnTo>
                    <a:pt x="462431" y="2809"/>
                  </a:lnTo>
                  <a:lnTo>
                    <a:pt x="462431" y="24388"/>
                  </a:lnTo>
                  <a:close/>
                </a:path>
                <a:path w="5038724" h="1857375">
                  <a:moveTo>
                    <a:pt x="1035415" y="112052"/>
                  </a:moveTo>
                  <a:lnTo>
                    <a:pt x="1030022" y="112052"/>
                  </a:lnTo>
                  <a:lnTo>
                    <a:pt x="1030022" y="90473"/>
                  </a:lnTo>
                  <a:lnTo>
                    <a:pt x="1035415" y="90473"/>
                  </a:lnTo>
                  <a:lnTo>
                    <a:pt x="1035415" y="112052"/>
                  </a:lnTo>
                  <a:close/>
                </a:path>
                <a:path w="5038724" h="1857375">
                  <a:moveTo>
                    <a:pt x="1056986" y="117446"/>
                  </a:moveTo>
                  <a:lnTo>
                    <a:pt x="1008451" y="117446"/>
                  </a:lnTo>
                  <a:lnTo>
                    <a:pt x="1008451" y="112052"/>
                  </a:lnTo>
                  <a:lnTo>
                    <a:pt x="1056986" y="112052"/>
                  </a:lnTo>
                  <a:lnTo>
                    <a:pt x="1056986" y="117446"/>
                  </a:lnTo>
                  <a:close/>
                </a:path>
                <a:path w="5038724" h="1857375">
                  <a:moveTo>
                    <a:pt x="1035415" y="139025"/>
                  </a:moveTo>
                  <a:lnTo>
                    <a:pt x="1030022" y="139025"/>
                  </a:lnTo>
                  <a:lnTo>
                    <a:pt x="1030022" y="117446"/>
                  </a:lnTo>
                  <a:lnTo>
                    <a:pt x="1035415" y="117446"/>
                  </a:lnTo>
                  <a:lnTo>
                    <a:pt x="1035415" y="139025"/>
                  </a:lnTo>
                  <a:close/>
                </a:path>
                <a:path w="5038724" h="1857375">
                  <a:moveTo>
                    <a:pt x="806222" y="112052"/>
                  </a:moveTo>
                  <a:lnTo>
                    <a:pt x="800829" y="112052"/>
                  </a:lnTo>
                  <a:lnTo>
                    <a:pt x="800829" y="90473"/>
                  </a:lnTo>
                  <a:lnTo>
                    <a:pt x="806222" y="90473"/>
                  </a:lnTo>
                  <a:lnTo>
                    <a:pt x="806222" y="112052"/>
                  </a:lnTo>
                  <a:close/>
                </a:path>
                <a:path w="5038724" h="1857375">
                  <a:moveTo>
                    <a:pt x="827793" y="117446"/>
                  </a:moveTo>
                  <a:lnTo>
                    <a:pt x="779258" y="117446"/>
                  </a:lnTo>
                  <a:lnTo>
                    <a:pt x="779258" y="112052"/>
                  </a:lnTo>
                  <a:lnTo>
                    <a:pt x="827793" y="112052"/>
                  </a:lnTo>
                  <a:lnTo>
                    <a:pt x="827793" y="117446"/>
                  </a:lnTo>
                  <a:close/>
                </a:path>
                <a:path w="5038724" h="1857375">
                  <a:moveTo>
                    <a:pt x="806222" y="139025"/>
                  </a:moveTo>
                  <a:lnTo>
                    <a:pt x="800829" y="139025"/>
                  </a:lnTo>
                  <a:lnTo>
                    <a:pt x="800829" y="117446"/>
                  </a:lnTo>
                  <a:lnTo>
                    <a:pt x="806222" y="117446"/>
                  </a:lnTo>
                  <a:lnTo>
                    <a:pt x="806222" y="139025"/>
                  </a:lnTo>
                  <a:close/>
                </a:path>
                <a:path w="5038724" h="1857375">
                  <a:moveTo>
                    <a:pt x="577028" y="112052"/>
                  </a:moveTo>
                  <a:lnTo>
                    <a:pt x="571635" y="112052"/>
                  </a:lnTo>
                  <a:lnTo>
                    <a:pt x="571635" y="90473"/>
                  </a:lnTo>
                  <a:lnTo>
                    <a:pt x="577028" y="90473"/>
                  </a:lnTo>
                  <a:lnTo>
                    <a:pt x="577028" y="112052"/>
                  </a:lnTo>
                  <a:close/>
                </a:path>
                <a:path w="5038724" h="1857375">
                  <a:moveTo>
                    <a:pt x="598599" y="117446"/>
                  </a:moveTo>
                  <a:lnTo>
                    <a:pt x="550064" y="117446"/>
                  </a:lnTo>
                  <a:lnTo>
                    <a:pt x="550064" y="112052"/>
                  </a:lnTo>
                  <a:lnTo>
                    <a:pt x="598599" y="112052"/>
                  </a:lnTo>
                  <a:lnTo>
                    <a:pt x="598599" y="117446"/>
                  </a:lnTo>
                  <a:close/>
                </a:path>
                <a:path w="5038724" h="1857375">
                  <a:moveTo>
                    <a:pt x="577028" y="139025"/>
                  </a:moveTo>
                  <a:lnTo>
                    <a:pt x="571635" y="139025"/>
                  </a:lnTo>
                  <a:lnTo>
                    <a:pt x="571635" y="117446"/>
                  </a:lnTo>
                  <a:lnTo>
                    <a:pt x="577028" y="117446"/>
                  </a:lnTo>
                  <a:lnTo>
                    <a:pt x="577028" y="139025"/>
                  </a:lnTo>
                  <a:close/>
                </a:path>
                <a:path w="5038724" h="1857375">
                  <a:moveTo>
                    <a:pt x="347834" y="112052"/>
                  </a:moveTo>
                  <a:lnTo>
                    <a:pt x="342442" y="112052"/>
                  </a:lnTo>
                  <a:lnTo>
                    <a:pt x="342442" y="90473"/>
                  </a:lnTo>
                  <a:lnTo>
                    <a:pt x="347834" y="90473"/>
                  </a:lnTo>
                  <a:lnTo>
                    <a:pt x="347834" y="112052"/>
                  </a:lnTo>
                  <a:close/>
                </a:path>
                <a:path w="5038724" h="1857375">
                  <a:moveTo>
                    <a:pt x="369406" y="117446"/>
                  </a:moveTo>
                  <a:lnTo>
                    <a:pt x="320870" y="117446"/>
                  </a:lnTo>
                  <a:lnTo>
                    <a:pt x="320870" y="112052"/>
                  </a:lnTo>
                  <a:lnTo>
                    <a:pt x="369406" y="112052"/>
                  </a:lnTo>
                  <a:lnTo>
                    <a:pt x="369406" y="117446"/>
                  </a:lnTo>
                  <a:close/>
                </a:path>
                <a:path w="5038724" h="1857375">
                  <a:moveTo>
                    <a:pt x="347834" y="139025"/>
                  </a:moveTo>
                  <a:lnTo>
                    <a:pt x="342442" y="139025"/>
                  </a:lnTo>
                  <a:lnTo>
                    <a:pt x="342442" y="117446"/>
                  </a:lnTo>
                  <a:lnTo>
                    <a:pt x="347834" y="117446"/>
                  </a:lnTo>
                  <a:lnTo>
                    <a:pt x="347834" y="139025"/>
                  </a:lnTo>
                  <a:close/>
                </a:path>
                <a:path w="5038724" h="1857375">
                  <a:moveTo>
                    <a:pt x="920818" y="226689"/>
                  </a:moveTo>
                  <a:lnTo>
                    <a:pt x="915426" y="226689"/>
                  </a:lnTo>
                  <a:lnTo>
                    <a:pt x="915426" y="205110"/>
                  </a:lnTo>
                  <a:lnTo>
                    <a:pt x="920818" y="205110"/>
                  </a:lnTo>
                  <a:lnTo>
                    <a:pt x="920818" y="226689"/>
                  </a:lnTo>
                  <a:close/>
                </a:path>
                <a:path w="5038724" h="1857375">
                  <a:moveTo>
                    <a:pt x="942390" y="232083"/>
                  </a:moveTo>
                  <a:lnTo>
                    <a:pt x="893854" y="232083"/>
                  </a:lnTo>
                  <a:lnTo>
                    <a:pt x="893854" y="226689"/>
                  </a:lnTo>
                  <a:lnTo>
                    <a:pt x="942390" y="226689"/>
                  </a:lnTo>
                  <a:lnTo>
                    <a:pt x="942390" y="232083"/>
                  </a:lnTo>
                  <a:close/>
                </a:path>
                <a:path w="5038724" h="1857375">
                  <a:moveTo>
                    <a:pt x="920818" y="253662"/>
                  </a:moveTo>
                  <a:lnTo>
                    <a:pt x="915426" y="253662"/>
                  </a:lnTo>
                  <a:lnTo>
                    <a:pt x="915426" y="232083"/>
                  </a:lnTo>
                  <a:lnTo>
                    <a:pt x="920818" y="232083"/>
                  </a:lnTo>
                  <a:lnTo>
                    <a:pt x="920818" y="253662"/>
                  </a:lnTo>
                  <a:close/>
                </a:path>
                <a:path w="5038724" h="1857375">
                  <a:moveTo>
                    <a:pt x="691625" y="226689"/>
                  </a:moveTo>
                  <a:lnTo>
                    <a:pt x="686232" y="226689"/>
                  </a:lnTo>
                  <a:lnTo>
                    <a:pt x="686232" y="205110"/>
                  </a:lnTo>
                  <a:lnTo>
                    <a:pt x="691625" y="205110"/>
                  </a:lnTo>
                  <a:lnTo>
                    <a:pt x="691625" y="226689"/>
                  </a:lnTo>
                  <a:close/>
                </a:path>
                <a:path w="5038724" h="1857375">
                  <a:moveTo>
                    <a:pt x="713196" y="232083"/>
                  </a:moveTo>
                  <a:lnTo>
                    <a:pt x="664661" y="232083"/>
                  </a:lnTo>
                  <a:lnTo>
                    <a:pt x="664661" y="226689"/>
                  </a:lnTo>
                  <a:lnTo>
                    <a:pt x="713196" y="226689"/>
                  </a:lnTo>
                  <a:lnTo>
                    <a:pt x="713196" y="232083"/>
                  </a:lnTo>
                  <a:close/>
                </a:path>
                <a:path w="5038724" h="1857375">
                  <a:moveTo>
                    <a:pt x="691625" y="253662"/>
                  </a:moveTo>
                  <a:lnTo>
                    <a:pt x="686232" y="253662"/>
                  </a:lnTo>
                  <a:lnTo>
                    <a:pt x="686232" y="232083"/>
                  </a:lnTo>
                  <a:lnTo>
                    <a:pt x="691625" y="232083"/>
                  </a:lnTo>
                  <a:lnTo>
                    <a:pt x="691625" y="253662"/>
                  </a:lnTo>
                  <a:close/>
                </a:path>
                <a:path w="5038724" h="1857375">
                  <a:moveTo>
                    <a:pt x="462431" y="226689"/>
                  </a:moveTo>
                  <a:lnTo>
                    <a:pt x="457038" y="226689"/>
                  </a:lnTo>
                  <a:lnTo>
                    <a:pt x="457038" y="205110"/>
                  </a:lnTo>
                  <a:lnTo>
                    <a:pt x="462431" y="205110"/>
                  </a:lnTo>
                  <a:lnTo>
                    <a:pt x="462431" y="226689"/>
                  </a:lnTo>
                  <a:close/>
                </a:path>
                <a:path w="5038724" h="1857375">
                  <a:moveTo>
                    <a:pt x="484002" y="232083"/>
                  </a:moveTo>
                  <a:lnTo>
                    <a:pt x="435467" y="232083"/>
                  </a:lnTo>
                  <a:lnTo>
                    <a:pt x="435467" y="226689"/>
                  </a:lnTo>
                  <a:lnTo>
                    <a:pt x="484002" y="226689"/>
                  </a:lnTo>
                  <a:lnTo>
                    <a:pt x="484002" y="232083"/>
                  </a:lnTo>
                  <a:close/>
                </a:path>
                <a:path w="5038724" h="1857375">
                  <a:moveTo>
                    <a:pt x="462431" y="253662"/>
                  </a:moveTo>
                  <a:lnTo>
                    <a:pt x="457038" y="253662"/>
                  </a:lnTo>
                  <a:lnTo>
                    <a:pt x="457038" y="232083"/>
                  </a:lnTo>
                  <a:lnTo>
                    <a:pt x="462431" y="232083"/>
                  </a:lnTo>
                  <a:lnTo>
                    <a:pt x="462431" y="253662"/>
                  </a:lnTo>
                  <a:close/>
                </a:path>
                <a:path w="5038724" h="1857375">
                  <a:moveTo>
                    <a:pt x="233238" y="226689"/>
                  </a:moveTo>
                  <a:lnTo>
                    <a:pt x="227845" y="226689"/>
                  </a:lnTo>
                  <a:lnTo>
                    <a:pt x="227845" y="205110"/>
                  </a:lnTo>
                  <a:lnTo>
                    <a:pt x="233238" y="205110"/>
                  </a:lnTo>
                  <a:lnTo>
                    <a:pt x="233238" y="226689"/>
                  </a:lnTo>
                  <a:close/>
                </a:path>
                <a:path w="5038724" h="1857375">
                  <a:moveTo>
                    <a:pt x="254809" y="232083"/>
                  </a:moveTo>
                  <a:lnTo>
                    <a:pt x="206274" y="232083"/>
                  </a:lnTo>
                  <a:lnTo>
                    <a:pt x="206274" y="226689"/>
                  </a:lnTo>
                  <a:lnTo>
                    <a:pt x="254809" y="226689"/>
                  </a:lnTo>
                  <a:lnTo>
                    <a:pt x="254809" y="232083"/>
                  </a:lnTo>
                  <a:close/>
                </a:path>
                <a:path w="5038724" h="1857375">
                  <a:moveTo>
                    <a:pt x="233238" y="253662"/>
                  </a:moveTo>
                  <a:lnTo>
                    <a:pt x="227845" y="253662"/>
                  </a:lnTo>
                  <a:lnTo>
                    <a:pt x="227845" y="232083"/>
                  </a:lnTo>
                  <a:lnTo>
                    <a:pt x="233238" y="232083"/>
                  </a:lnTo>
                  <a:lnTo>
                    <a:pt x="233238" y="253662"/>
                  </a:lnTo>
                  <a:close/>
                </a:path>
                <a:path w="5038724" h="1857375">
                  <a:moveTo>
                    <a:pt x="1035415" y="341326"/>
                  </a:moveTo>
                  <a:lnTo>
                    <a:pt x="1030022" y="341326"/>
                  </a:lnTo>
                  <a:lnTo>
                    <a:pt x="1030022" y="319747"/>
                  </a:lnTo>
                  <a:lnTo>
                    <a:pt x="1035415" y="319747"/>
                  </a:lnTo>
                  <a:lnTo>
                    <a:pt x="1035415" y="341326"/>
                  </a:lnTo>
                  <a:close/>
                </a:path>
                <a:path w="5038724" h="1857375">
                  <a:moveTo>
                    <a:pt x="1056986" y="346721"/>
                  </a:moveTo>
                  <a:lnTo>
                    <a:pt x="1008451" y="346721"/>
                  </a:lnTo>
                  <a:lnTo>
                    <a:pt x="1008451" y="341326"/>
                  </a:lnTo>
                  <a:lnTo>
                    <a:pt x="1056986" y="341326"/>
                  </a:lnTo>
                  <a:lnTo>
                    <a:pt x="1056986" y="346721"/>
                  </a:lnTo>
                  <a:close/>
                </a:path>
                <a:path w="5038724" h="1857375">
                  <a:moveTo>
                    <a:pt x="1035415" y="368299"/>
                  </a:moveTo>
                  <a:lnTo>
                    <a:pt x="1030022" y="368299"/>
                  </a:lnTo>
                  <a:lnTo>
                    <a:pt x="1030022" y="346721"/>
                  </a:lnTo>
                  <a:lnTo>
                    <a:pt x="1035415" y="346721"/>
                  </a:lnTo>
                  <a:lnTo>
                    <a:pt x="1035415" y="368299"/>
                  </a:lnTo>
                  <a:close/>
                </a:path>
                <a:path w="5038724" h="1857375">
                  <a:moveTo>
                    <a:pt x="806222" y="341326"/>
                  </a:moveTo>
                  <a:lnTo>
                    <a:pt x="800829" y="341326"/>
                  </a:lnTo>
                  <a:lnTo>
                    <a:pt x="800829" y="319747"/>
                  </a:lnTo>
                  <a:lnTo>
                    <a:pt x="806222" y="319747"/>
                  </a:lnTo>
                  <a:lnTo>
                    <a:pt x="806222" y="341326"/>
                  </a:lnTo>
                  <a:close/>
                </a:path>
                <a:path w="5038724" h="1857375">
                  <a:moveTo>
                    <a:pt x="827793" y="346721"/>
                  </a:moveTo>
                  <a:lnTo>
                    <a:pt x="779258" y="346721"/>
                  </a:lnTo>
                  <a:lnTo>
                    <a:pt x="779258" y="341326"/>
                  </a:lnTo>
                  <a:lnTo>
                    <a:pt x="827793" y="341326"/>
                  </a:lnTo>
                  <a:lnTo>
                    <a:pt x="827793" y="346721"/>
                  </a:lnTo>
                  <a:close/>
                </a:path>
                <a:path w="5038724" h="1857375">
                  <a:moveTo>
                    <a:pt x="806222" y="368299"/>
                  </a:moveTo>
                  <a:lnTo>
                    <a:pt x="800829" y="368299"/>
                  </a:lnTo>
                  <a:lnTo>
                    <a:pt x="800829" y="346721"/>
                  </a:lnTo>
                  <a:lnTo>
                    <a:pt x="806222" y="346721"/>
                  </a:lnTo>
                  <a:lnTo>
                    <a:pt x="806222" y="368299"/>
                  </a:lnTo>
                  <a:close/>
                </a:path>
                <a:path w="5038724" h="1857375">
                  <a:moveTo>
                    <a:pt x="577028" y="341326"/>
                  </a:moveTo>
                  <a:lnTo>
                    <a:pt x="571635" y="341326"/>
                  </a:lnTo>
                  <a:lnTo>
                    <a:pt x="571635" y="319747"/>
                  </a:lnTo>
                  <a:lnTo>
                    <a:pt x="577028" y="319747"/>
                  </a:lnTo>
                  <a:lnTo>
                    <a:pt x="577028" y="341326"/>
                  </a:lnTo>
                  <a:close/>
                </a:path>
                <a:path w="5038724" h="1857375">
                  <a:moveTo>
                    <a:pt x="598599" y="346721"/>
                  </a:moveTo>
                  <a:lnTo>
                    <a:pt x="550064" y="346721"/>
                  </a:lnTo>
                  <a:lnTo>
                    <a:pt x="550064" y="341326"/>
                  </a:lnTo>
                  <a:lnTo>
                    <a:pt x="598599" y="341326"/>
                  </a:lnTo>
                  <a:lnTo>
                    <a:pt x="598599" y="346721"/>
                  </a:lnTo>
                  <a:close/>
                </a:path>
                <a:path w="5038724" h="1857375">
                  <a:moveTo>
                    <a:pt x="577028" y="368299"/>
                  </a:moveTo>
                  <a:lnTo>
                    <a:pt x="571635" y="368299"/>
                  </a:lnTo>
                  <a:lnTo>
                    <a:pt x="571635" y="346721"/>
                  </a:lnTo>
                  <a:lnTo>
                    <a:pt x="577028" y="346721"/>
                  </a:lnTo>
                  <a:lnTo>
                    <a:pt x="577028" y="368299"/>
                  </a:lnTo>
                  <a:close/>
                </a:path>
                <a:path w="5038724" h="1857375">
                  <a:moveTo>
                    <a:pt x="347834" y="341326"/>
                  </a:moveTo>
                  <a:lnTo>
                    <a:pt x="342442" y="341326"/>
                  </a:lnTo>
                  <a:lnTo>
                    <a:pt x="342442" y="319747"/>
                  </a:lnTo>
                  <a:lnTo>
                    <a:pt x="347834" y="319747"/>
                  </a:lnTo>
                  <a:lnTo>
                    <a:pt x="347834" y="341326"/>
                  </a:lnTo>
                  <a:close/>
                </a:path>
                <a:path w="5038724" h="1857375">
                  <a:moveTo>
                    <a:pt x="369406" y="346721"/>
                  </a:moveTo>
                  <a:lnTo>
                    <a:pt x="320870" y="346721"/>
                  </a:lnTo>
                  <a:lnTo>
                    <a:pt x="320870" y="341326"/>
                  </a:lnTo>
                  <a:lnTo>
                    <a:pt x="369406" y="341326"/>
                  </a:lnTo>
                  <a:lnTo>
                    <a:pt x="369406" y="346721"/>
                  </a:lnTo>
                  <a:close/>
                </a:path>
                <a:path w="5038724" h="1857375">
                  <a:moveTo>
                    <a:pt x="347834" y="368299"/>
                  </a:moveTo>
                  <a:lnTo>
                    <a:pt x="342442" y="368299"/>
                  </a:lnTo>
                  <a:lnTo>
                    <a:pt x="342442" y="346721"/>
                  </a:lnTo>
                  <a:lnTo>
                    <a:pt x="347834" y="346721"/>
                  </a:lnTo>
                  <a:lnTo>
                    <a:pt x="347834" y="368299"/>
                  </a:lnTo>
                  <a:close/>
                </a:path>
                <a:path w="5038724" h="1857375">
                  <a:moveTo>
                    <a:pt x="920818" y="455963"/>
                  </a:moveTo>
                  <a:lnTo>
                    <a:pt x="915426" y="455963"/>
                  </a:lnTo>
                  <a:lnTo>
                    <a:pt x="915426" y="434384"/>
                  </a:lnTo>
                  <a:lnTo>
                    <a:pt x="920818" y="434384"/>
                  </a:lnTo>
                  <a:lnTo>
                    <a:pt x="920818" y="455963"/>
                  </a:lnTo>
                  <a:close/>
                </a:path>
                <a:path w="5038724" h="1857375">
                  <a:moveTo>
                    <a:pt x="942390" y="461358"/>
                  </a:moveTo>
                  <a:lnTo>
                    <a:pt x="893854" y="461358"/>
                  </a:lnTo>
                  <a:lnTo>
                    <a:pt x="893854" y="455963"/>
                  </a:lnTo>
                  <a:lnTo>
                    <a:pt x="942390" y="455963"/>
                  </a:lnTo>
                  <a:lnTo>
                    <a:pt x="942390" y="461358"/>
                  </a:lnTo>
                  <a:close/>
                </a:path>
                <a:path w="5038724" h="1857375">
                  <a:moveTo>
                    <a:pt x="920818" y="482937"/>
                  </a:moveTo>
                  <a:lnTo>
                    <a:pt x="915426" y="482937"/>
                  </a:lnTo>
                  <a:lnTo>
                    <a:pt x="915426" y="461358"/>
                  </a:lnTo>
                  <a:lnTo>
                    <a:pt x="920818" y="461358"/>
                  </a:lnTo>
                  <a:lnTo>
                    <a:pt x="920818" y="482937"/>
                  </a:lnTo>
                  <a:close/>
                </a:path>
                <a:path w="5038724" h="1857375">
                  <a:moveTo>
                    <a:pt x="691625" y="455963"/>
                  </a:moveTo>
                  <a:lnTo>
                    <a:pt x="686232" y="455963"/>
                  </a:lnTo>
                  <a:lnTo>
                    <a:pt x="686232" y="434384"/>
                  </a:lnTo>
                  <a:lnTo>
                    <a:pt x="691625" y="434384"/>
                  </a:lnTo>
                  <a:lnTo>
                    <a:pt x="691625" y="455963"/>
                  </a:lnTo>
                  <a:close/>
                </a:path>
                <a:path w="5038724" h="1857375">
                  <a:moveTo>
                    <a:pt x="713196" y="461358"/>
                  </a:moveTo>
                  <a:lnTo>
                    <a:pt x="664661" y="461358"/>
                  </a:lnTo>
                  <a:lnTo>
                    <a:pt x="664661" y="455963"/>
                  </a:lnTo>
                  <a:lnTo>
                    <a:pt x="713196" y="455963"/>
                  </a:lnTo>
                  <a:lnTo>
                    <a:pt x="713196" y="461358"/>
                  </a:lnTo>
                  <a:close/>
                </a:path>
                <a:path w="5038724" h="1857375">
                  <a:moveTo>
                    <a:pt x="691625" y="482937"/>
                  </a:moveTo>
                  <a:lnTo>
                    <a:pt x="686232" y="482937"/>
                  </a:lnTo>
                  <a:lnTo>
                    <a:pt x="686232" y="461358"/>
                  </a:lnTo>
                  <a:lnTo>
                    <a:pt x="691625" y="461358"/>
                  </a:lnTo>
                  <a:lnTo>
                    <a:pt x="691625" y="482937"/>
                  </a:lnTo>
                  <a:close/>
                </a:path>
                <a:path w="5038724" h="1857375">
                  <a:moveTo>
                    <a:pt x="462431" y="455963"/>
                  </a:moveTo>
                  <a:lnTo>
                    <a:pt x="457038" y="455963"/>
                  </a:lnTo>
                  <a:lnTo>
                    <a:pt x="457038" y="434384"/>
                  </a:lnTo>
                  <a:lnTo>
                    <a:pt x="462431" y="434384"/>
                  </a:lnTo>
                  <a:lnTo>
                    <a:pt x="462431" y="455963"/>
                  </a:lnTo>
                  <a:close/>
                </a:path>
                <a:path w="5038724" h="1857375">
                  <a:moveTo>
                    <a:pt x="484002" y="461358"/>
                  </a:moveTo>
                  <a:lnTo>
                    <a:pt x="435467" y="461358"/>
                  </a:lnTo>
                  <a:lnTo>
                    <a:pt x="435467" y="455963"/>
                  </a:lnTo>
                  <a:lnTo>
                    <a:pt x="484002" y="455963"/>
                  </a:lnTo>
                  <a:lnTo>
                    <a:pt x="484002" y="461358"/>
                  </a:lnTo>
                  <a:close/>
                </a:path>
                <a:path w="5038724" h="1857375">
                  <a:moveTo>
                    <a:pt x="462431" y="482937"/>
                  </a:moveTo>
                  <a:lnTo>
                    <a:pt x="457038" y="482937"/>
                  </a:lnTo>
                  <a:lnTo>
                    <a:pt x="457038" y="461358"/>
                  </a:lnTo>
                  <a:lnTo>
                    <a:pt x="462431" y="461358"/>
                  </a:lnTo>
                  <a:lnTo>
                    <a:pt x="462431" y="482937"/>
                  </a:lnTo>
                  <a:close/>
                </a:path>
                <a:path w="5038724" h="1857375">
                  <a:moveTo>
                    <a:pt x="233238" y="455963"/>
                  </a:moveTo>
                  <a:lnTo>
                    <a:pt x="227845" y="455963"/>
                  </a:lnTo>
                  <a:lnTo>
                    <a:pt x="227845" y="434384"/>
                  </a:lnTo>
                  <a:lnTo>
                    <a:pt x="233238" y="434384"/>
                  </a:lnTo>
                  <a:lnTo>
                    <a:pt x="233238" y="455963"/>
                  </a:lnTo>
                  <a:close/>
                </a:path>
                <a:path w="5038724" h="1857375">
                  <a:moveTo>
                    <a:pt x="254809" y="461358"/>
                  </a:moveTo>
                  <a:lnTo>
                    <a:pt x="206274" y="461358"/>
                  </a:lnTo>
                  <a:lnTo>
                    <a:pt x="206274" y="455963"/>
                  </a:lnTo>
                  <a:lnTo>
                    <a:pt x="254809" y="455963"/>
                  </a:lnTo>
                  <a:lnTo>
                    <a:pt x="254809" y="461358"/>
                  </a:lnTo>
                  <a:close/>
                </a:path>
                <a:path w="5038724" h="1857375">
                  <a:moveTo>
                    <a:pt x="233238" y="482937"/>
                  </a:moveTo>
                  <a:lnTo>
                    <a:pt x="227845" y="482937"/>
                  </a:lnTo>
                  <a:lnTo>
                    <a:pt x="227845" y="461358"/>
                  </a:lnTo>
                  <a:lnTo>
                    <a:pt x="233238" y="461358"/>
                  </a:lnTo>
                  <a:lnTo>
                    <a:pt x="233238" y="482937"/>
                  </a:lnTo>
                  <a:close/>
                </a:path>
                <a:path w="5038724" h="1857375">
                  <a:moveTo>
                    <a:pt x="1035415" y="570600"/>
                  </a:moveTo>
                  <a:lnTo>
                    <a:pt x="1030022" y="570600"/>
                  </a:lnTo>
                  <a:lnTo>
                    <a:pt x="1030022" y="549022"/>
                  </a:lnTo>
                  <a:lnTo>
                    <a:pt x="1035415" y="549022"/>
                  </a:lnTo>
                  <a:lnTo>
                    <a:pt x="1035415" y="570600"/>
                  </a:lnTo>
                  <a:close/>
                </a:path>
                <a:path w="5038724" h="1857375">
                  <a:moveTo>
                    <a:pt x="1056986" y="575995"/>
                  </a:moveTo>
                  <a:lnTo>
                    <a:pt x="1008451" y="575995"/>
                  </a:lnTo>
                  <a:lnTo>
                    <a:pt x="1008451" y="570600"/>
                  </a:lnTo>
                  <a:lnTo>
                    <a:pt x="1056986" y="570600"/>
                  </a:lnTo>
                  <a:lnTo>
                    <a:pt x="1056986" y="575995"/>
                  </a:lnTo>
                  <a:close/>
                </a:path>
                <a:path w="5038724" h="1857375">
                  <a:moveTo>
                    <a:pt x="1035415" y="597574"/>
                  </a:moveTo>
                  <a:lnTo>
                    <a:pt x="1030022" y="597574"/>
                  </a:lnTo>
                  <a:lnTo>
                    <a:pt x="1030022" y="575995"/>
                  </a:lnTo>
                  <a:lnTo>
                    <a:pt x="1035415" y="575995"/>
                  </a:lnTo>
                  <a:lnTo>
                    <a:pt x="1035415" y="597574"/>
                  </a:lnTo>
                  <a:close/>
                </a:path>
                <a:path w="5038724" h="1857375">
                  <a:moveTo>
                    <a:pt x="806222" y="570600"/>
                  </a:moveTo>
                  <a:lnTo>
                    <a:pt x="800829" y="570600"/>
                  </a:lnTo>
                  <a:lnTo>
                    <a:pt x="800829" y="549022"/>
                  </a:lnTo>
                  <a:lnTo>
                    <a:pt x="806222" y="549022"/>
                  </a:lnTo>
                  <a:lnTo>
                    <a:pt x="806222" y="570600"/>
                  </a:lnTo>
                  <a:close/>
                </a:path>
                <a:path w="5038724" h="1857375">
                  <a:moveTo>
                    <a:pt x="827793" y="575995"/>
                  </a:moveTo>
                  <a:lnTo>
                    <a:pt x="779258" y="575995"/>
                  </a:lnTo>
                  <a:lnTo>
                    <a:pt x="779258" y="570600"/>
                  </a:lnTo>
                  <a:lnTo>
                    <a:pt x="827793" y="570600"/>
                  </a:lnTo>
                  <a:lnTo>
                    <a:pt x="827793" y="575995"/>
                  </a:lnTo>
                  <a:close/>
                </a:path>
                <a:path w="5038724" h="1857375">
                  <a:moveTo>
                    <a:pt x="806222" y="597574"/>
                  </a:moveTo>
                  <a:lnTo>
                    <a:pt x="800829" y="597574"/>
                  </a:lnTo>
                  <a:lnTo>
                    <a:pt x="800829" y="575995"/>
                  </a:lnTo>
                  <a:lnTo>
                    <a:pt x="806222" y="575995"/>
                  </a:lnTo>
                  <a:lnTo>
                    <a:pt x="806222" y="597574"/>
                  </a:lnTo>
                  <a:close/>
                </a:path>
                <a:path w="5038724" h="1857375">
                  <a:moveTo>
                    <a:pt x="577028" y="570600"/>
                  </a:moveTo>
                  <a:lnTo>
                    <a:pt x="571635" y="570600"/>
                  </a:lnTo>
                  <a:lnTo>
                    <a:pt x="571635" y="549022"/>
                  </a:lnTo>
                  <a:lnTo>
                    <a:pt x="577028" y="549022"/>
                  </a:lnTo>
                  <a:lnTo>
                    <a:pt x="577028" y="570600"/>
                  </a:lnTo>
                  <a:close/>
                </a:path>
                <a:path w="5038724" h="1857375">
                  <a:moveTo>
                    <a:pt x="598599" y="575995"/>
                  </a:moveTo>
                  <a:lnTo>
                    <a:pt x="550064" y="575995"/>
                  </a:lnTo>
                  <a:lnTo>
                    <a:pt x="550064" y="570600"/>
                  </a:lnTo>
                  <a:lnTo>
                    <a:pt x="598599" y="570600"/>
                  </a:lnTo>
                  <a:lnTo>
                    <a:pt x="598599" y="575995"/>
                  </a:lnTo>
                  <a:close/>
                </a:path>
                <a:path w="5038724" h="1857375">
                  <a:moveTo>
                    <a:pt x="577028" y="597574"/>
                  </a:moveTo>
                  <a:lnTo>
                    <a:pt x="571635" y="597574"/>
                  </a:lnTo>
                  <a:lnTo>
                    <a:pt x="571635" y="575995"/>
                  </a:lnTo>
                  <a:lnTo>
                    <a:pt x="577028" y="575995"/>
                  </a:lnTo>
                  <a:lnTo>
                    <a:pt x="577028" y="597574"/>
                  </a:lnTo>
                  <a:close/>
                </a:path>
                <a:path w="5038724" h="1857375">
                  <a:moveTo>
                    <a:pt x="347834" y="570600"/>
                  </a:moveTo>
                  <a:lnTo>
                    <a:pt x="342442" y="570600"/>
                  </a:lnTo>
                  <a:lnTo>
                    <a:pt x="342442" y="549022"/>
                  </a:lnTo>
                  <a:lnTo>
                    <a:pt x="347834" y="549022"/>
                  </a:lnTo>
                  <a:lnTo>
                    <a:pt x="347834" y="570600"/>
                  </a:lnTo>
                  <a:close/>
                </a:path>
                <a:path w="5038724" h="1857375">
                  <a:moveTo>
                    <a:pt x="369406" y="575995"/>
                  </a:moveTo>
                  <a:lnTo>
                    <a:pt x="320870" y="575995"/>
                  </a:lnTo>
                  <a:lnTo>
                    <a:pt x="320870" y="570600"/>
                  </a:lnTo>
                  <a:lnTo>
                    <a:pt x="369406" y="570600"/>
                  </a:lnTo>
                  <a:lnTo>
                    <a:pt x="369406" y="575995"/>
                  </a:lnTo>
                  <a:close/>
                </a:path>
                <a:path w="5038724" h="1857375">
                  <a:moveTo>
                    <a:pt x="347834" y="597574"/>
                  </a:moveTo>
                  <a:lnTo>
                    <a:pt x="342442" y="597574"/>
                  </a:lnTo>
                  <a:lnTo>
                    <a:pt x="342442" y="575995"/>
                  </a:lnTo>
                  <a:lnTo>
                    <a:pt x="347834" y="575995"/>
                  </a:lnTo>
                  <a:lnTo>
                    <a:pt x="347834" y="597574"/>
                  </a:lnTo>
                  <a:close/>
                </a:path>
                <a:path w="5038724" h="1857375">
                  <a:moveTo>
                    <a:pt x="920818" y="685238"/>
                  </a:moveTo>
                  <a:lnTo>
                    <a:pt x="915426" y="685238"/>
                  </a:lnTo>
                  <a:lnTo>
                    <a:pt x="915426" y="663659"/>
                  </a:lnTo>
                  <a:lnTo>
                    <a:pt x="920818" y="663659"/>
                  </a:lnTo>
                  <a:lnTo>
                    <a:pt x="920818" y="685238"/>
                  </a:lnTo>
                  <a:close/>
                </a:path>
                <a:path w="5038724" h="1857375">
                  <a:moveTo>
                    <a:pt x="942390" y="690632"/>
                  </a:moveTo>
                  <a:lnTo>
                    <a:pt x="893854" y="690632"/>
                  </a:lnTo>
                  <a:lnTo>
                    <a:pt x="893854" y="685238"/>
                  </a:lnTo>
                  <a:lnTo>
                    <a:pt x="942390" y="685238"/>
                  </a:lnTo>
                  <a:lnTo>
                    <a:pt x="942390" y="690632"/>
                  </a:lnTo>
                  <a:close/>
                </a:path>
                <a:path w="5038724" h="1857375">
                  <a:moveTo>
                    <a:pt x="920818" y="712211"/>
                  </a:moveTo>
                  <a:lnTo>
                    <a:pt x="915426" y="712211"/>
                  </a:lnTo>
                  <a:lnTo>
                    <a:pt x="915426" y="690632"/>
                  </a:lnTo>
                  <a:lnTo>
                    <a:pt x="920818" y="690632"/>
                  </a:lnTo>
                  <a:lnTo>
                    <a:pt x="920818" y="712211"/>
                  </a:lnTo>
                  <a:close/>
                </a:path>
                <a:path w="5038724" h="1857375">
                  <a:moveTo>
                    <a:pt x="691625" y="685238"/>
                  </a:moveTo>
                  <a:lnTo>
                    <a:pt x="686232" y="685238"/>
                  </a:lnTo>
                  <a:lnTo>
                    <a:pt x="686232" y="663659"/>
                  </a:lnTo>
                  <a:lnTo>
                    <a:pt x="691625" y="663659"/>
                  </a:lnTo>
                  <a:lnTo>
                    <a:pt x="691625" y="685238"/>
                  </a:lnTo>
                  <a:close/>
                </a:path>
                <a:path w="5038724" h="1857375">
                  <a:moveTo>
                    <a:pt x="713196" y="690632"/>
                  </a:moveTo>
                  <a:lnTo>
                    <a:pt x="664661" y="690632"/>
                  </a:lnTo>
                  <a:lnTo>
                    <a:pt x="664661" y="685238"/>
                  </a:lnTo>
                  <a:lnTo>
                    <a:pt x="713196" y="685238"/>
                  </a:lnTo>
                  <a:lnTo>
                    <a:pt x="713196" y="690632"/>
                  </a:lnTo>
                  <a:close/>
                </a:path>
                <a:path w="5038724" h="1857375">
                  <a:moveTo>
                    <a:pt x="691625" y="712211"/>
                  </a:moveTo>
                  <a:lnTo>
                    <a:pt x="686232" y="712211"/>
                  </a:lnTo>
                  <a:lnTo>
                    <a:pt x="686232" y="690632"/>
                  </a:lnTo>
                  <a:lnTo>
                    <a:pt x="691625" y="690632"/>
                  </a:lnTo>
                  <a:lnTo>
                    <a:pt x="691625" y="712211"/>
                  </a:lnTo>
                  <a:close/>
                </a:path>
                <a:path w="5038724" h="1857375">
                  <a:moveTo>
                    <a:pt x="462431" y="685238"/>
                  </a:moveTo>
                  <a:lnTo>
                    <a:pt x="457038" y="685238"/>
                  </a:lnTo>
                  <a:lnTo>
                    <a:pt x="457038" y="663659"/>
                  </a:lnTo>
                  <a:lnTo>
                    <a:pt x="462431" y="663659"/>
                  </a:lnTo>
                  <a:lnTo>
                    <a:pt x="462431" y="685238"/>
                  </a:lnTo>
                  <a:close/>
                </a:path>
                <a:path w="5038724" h="1857375">
                  <a:moveTo>
                    <a:pt x="484002" y="690632"/>
                  </a:moveTo>
                  <a:lnTo>
                    <a:pt x="435467" y="690632"/>
                  </a:lnTo>
                  <a:lnTo>
                    <a:pt x="435467" y="685238"/>
                  </a:lnTo>
                  <a:lnTo>
                    <a:pt x="484002" y="685238"/>
                  </a:lnTo>
                  <a:lnTo>
                    <a:pt x="484002" y="690632"/>
                  </a:lnTo>
                  <a:close/>
                </a:path>
                <a:path w="5038724" h="1857375">
                  <a:moveTo>
                    <a:pt x="462431" y="712211"/>
                  </a:moveTo>
                  <a:lnTo>
                    <a:pt x="457038" y="712211"/>
                  </a:lnTo>
                  <a:lnTo>
                    <a:pt x="457038" y="690632"/>
                  </a:lnTo>
                  <a:lnTo>
                    <a:pt x="462431" y="690632"/>
                  </a:lnTo>
                  <a:lnTo>
                    <a:pt x="462431" y="712211"/>
                  </a:lnTo>
                  <a:close/>
                </a:path>
                <a:path w="5038724" h="1857375">
                  <a:moveTo>
                    <a:pt x="233238" y="685238"/>
                  </a:moveTo>
                  <a:lnTo>
                    <a:pt x="227845" y="685238"/>
                  </a:lnTo>
                  <a:lnTo>
                    <a:pt x="227845" y="663659"/>
                  </a:lnTo>
                  <a:lnTo>
                    <a:pt x="233238" y="663659"/>
                  </a:lnTo>
                  <a:lnTo>
                    <a:pt x="233238" y="685238"/>
                  </a:lnTo>
                  <a:close/>
                </a:path>
                <a:path w="5038724" h="1857375">
                  <a:moveTo>
                    <a:pt x="254809" y="690632"/>
                  </a:moveTo>
                  <a:lnTo>
                    <a:pt x="206274" y="690632"/>
                  </a:lnTo>
                  <a:lnTo>
                    <a:pt x="206274" y="685238"/>
                  </a:lnTo>
                  <a:lnTo>
                    <a:pt x="254809" y="685238"/>
                  </a:lnTo>
                  <a:lnTo>
                    <a:pt x="254809" y="690632"/>
                  </a:lnTo>
                  <a:close/>
                </a:path>
                <a:path w="5038724" h="1857375">
                  <a:moveTo>
                    <a:pt x="233238" y="712211"/>
                  </a:moveTo>
                  <a:lnTo>
                    <a:pt x="227845" y="712211"/>
                  </a:lnTo>
                  <a:lnTo>
                    <a:pt x="227845" y="690632"/>
                  </a:lnTo>
                  <a:lnTo>
                    <a:pt x="233238" y="690632"/>
                  </a:lnTo>
                  <a:lnTo>
                    <a:pt x="233238" y="712211"/>
                  </a:lnTo>
                  <a:close/>
                </a:path>
                <a:path w="5038724" h="1857375">
                  <a:moveTo>
                    <a:pt x="1035415" y="799875"/>
                  </a:moveTo>
                  <a:lnTo>
                    <a:pt x="1030022" y="799875"/>
                  </a:lnTo>
                  <a:lnTo>
                    <a:pt x="1030022" y="778296"/>
                  </a:lnTo>
                  <a:lnTo>
                    <a:pt x="1035415" y="778296"/>
                  </a:lnTo>
                  <a:lnTo>
                    <a:pt x="1035415" y="799875"/>
                  </a:lnTo>
                  <a:close/>
                </a:path>
                <a:path w="5038724" h="1857375">
                  <a:moveTo>
                    <a:pt x="1056986" y="805269"/>
                  </a:moveTo>
                  <a:lnTo>
                    <a:pt x="1008451" y="805269"/>
                  </a:lnTo>
                  <a:lnTo>
                    <a:pt x="1008451" y="799875"/>
                  </a:lnTo>
                  <a:lnTo>
                    <a:pt x="1056986" y="799875"/>
                  </a:lnTo>
                  <a:lnTo>
                    <a:pt x="1056986" y="805269"/>
                  </a:lnTo>
                  <a:close/>
                </a:path>
                <a:path w="5038724" h="1857375">
                  <a:moveTo>
                    <a:pt x="1035415" y="826848"/>
                  </a:moveTo>
                  <a:lnTo>
                    <a:pt x="1030022" y="826848"/>
                  </a:lnTo>
                  <a:lnTo>
                    <a:pt x="1030022" y="805269"/>
                  </a:lnTo>
                  <a:lnTo>
                    <a:pt x="1035415" y="805269"/>
                  </a:lnTo>
                  <a:lnTo>
                    <a:pt x="1035415" y="826848"/>
                  </a:lnTo>
                  <a:close/>
                </a:path>
                <a:path w="5038724" h="1857375">
                  <a:moveTo>
                    <a:pt x="806222" y="799875"/>
                  </a:moveTo>
                  <a:lnTo>
                    <a:pt x="800829" y="799875"/>
                  </a:lnTo>
                  <a:lnTo>
                    <a:pt x="800829" y="778296"/>
                  </a:lnTo>
                  <a:lnTo>
                    <a:pt x="806222" y="778296"/>
                  </a:lnTo>
                  <a:lnTo>
                    <a:pt x="806222" y="799875"/>
                  </a:lnTo>
                  <a:close/>
                </a:path>
                <a:path w="5038724" h="1857375">
                  <a:moveTo>
                    <a:pt x="827793" y="805269"/>
                  </a:moveTo>
                  <a:lnTo>
                    <a:pt x="779258" y="805269"/>
                  </a:lnTo>
                  <a:lnTo>
                    <a:pt x="779258" y="799875"/>
                  </a:lnTo>
                  <a:lnTo>
                    <a:pt x="827793" y="799875"/>
                  </a:lnTo>
                  <a:lnTo>
                    <a:pt x="827793" y="805269"/>
                  </a:lnTo>
                  <a:close/>
                </a:path>
                <a:path w="5038724" h="1857375">
                  <a:moveTo>
                    <a:pt x="806222" y="826848"/>
                  </a:moveTo>
                  <a:lnTo>
                    <a:pt x="800829" y="826848"/>
                  </a:lnTo>
                  <a:lnTo>
                    <a:pt x="800829" y="805269"/>
                  </a:lnTo>
                  <a:lnTo>
                    <a:pt x="806222" y="805269"/>
                  </a:lnTo>
                  <a:lnTo>
                    <a:pt x="806222" y="826848"/>
                  </a:lnTo>
                  <a:close/>
                </a:path>
                <a:path w="5038724" h="1857375">
                  <a:moveTo>
                    <a:pt x="577028" y="799875"/>
                  </a:moveTo>
                  <a:lnTo>
                    <a:pt x="571635" y="799875"/>
                  </a:lnTo>
                  <a:lnTo>
                    <a:pt x="571635" y="778296"/>
                  </a:lnTo>
                  <a:lnTo>
                    <a:pt x="577028" y="778296"/>
                  </a:lnTo>
                  <a:lnTo>
                    <a:pt x="577028" y="799875"/>
                  </a:lnTo>
                  <a:close/>
                </a:path>
                <a:path w="5038724" h="1857375">
                  <a:moveTo>
                    <a:pt x="598599" y="805269"/>
                  </a:moveTo>
                  <a:lnTo>
                    <a:pt x="550064" y="805269"/>
                  </a:lnTo>
                  <a:lnTo>
                    <a:pt x="550064" y="799875"/>
                  </a:lnTo>
                  <a:lnTo>
                    <a:pt x="598599" y="799875"/>
                  </a:lnTo>
                  <a:lnTo>
                    <a:pt x="598599" y="805269"/>
                  </a:lnTo>
                  <a:close/>
                </a:path>
                <a:path w="5038724" h="1857375">
                  <a:moveTo>
                    <a:pt x="577028" y="826848"/>
                  </a:moveTo>
                  <a:lnTo>
                    <a:pt x="571635" y="826848"/>
                  </a:lnTo>
                  <a:lnTo>
                    <a:pt x="571635" y="805269"/>
                  </a:lnTo>
                  <a:lnTo>
                    <a:pt x="577028" y="805269"/>
                  </a:lnTo>
                  <a:lnTo>
                    <a:pt x="577028" y="826848"/>
                  </a:lnTo>
                  <a:close/>
                </a:path>
                <a:path w="5038724" h="1857375">
                  <a:moveTo>
                    <a:pt x="347834" y="799875"/>
                  </a:moveTo>
                  <a:lnTo>
                    <a:pt x="342442" y="799875"/>
                  </a:lnTo>
                  <a:lnTo>
                    <a:pt x="342442" y="778296"/>
                  </a:lnTo>
                  <a:lnTo>
                    <a:pt x="347834" y="778296"/>
                  </a:lnTo>
                  <a:lnTo>
                    <a:pt x="347834" y="799875"/>
                  </a:lnTo>
                  <a:close/>
                </a:path>
                <a:path w="5038724" h="1857375">
                  <a:moveTo>
                    <a:pt x="369406" y="805269"/>
                  </a:moveTo>
                  <a:lnTo>
                    <a:pt x="320870" y="805269"/>
                  </a:lnTo>
                  <a:lnTo>
                    <a:pt x="320870" y="799875"/>
                  </a:lnTo>
                  <a:lnTo>
                    <a:pt x="369406" y="799875"/>
                  </a:lnTo>
                  <a:lnTo>
                    <a:pt x="369406" y="805269"/>
                  </a:lnTo>
                  <a:close/>
                </a:path>
                <a:path w="5038724" h="1857375">
                  <a:moveTo>
                    <a:pt x="347834" y="826848"/>
                  </a:moveTo>
                  <a:lnTo>
                    <a:pt x="342442" y="826848"/>
                  </a:lnTo>
                  <a:lnTo>
                    <a:pt x="342442" y="805269"/>
                  </a:lnTo>
                  <a:lnTo>
                    <a:pt x="347834" y="805269"/>
                  </a:lnTo>
                  <a:lnTo>
                    <a:pt x="347834" y="826848"/>
                  </a:lnTo>
                  <a:close/>
                </a:path>
                <a:path w="5038724" h="1857375">
                  <a:moveTo>
                    <a:pt x="920818" y="914512"/>
                  </a:moveTo>
                  <a:lnTo>
                    <a:pt x="915426" y="914512"/>
                  </a:lnTo>
                  <a:lnTo>
                    <a:pt x="915426" y="892933"/>
                  </a:lnTo>
                  <a:lnTo>
                    <a:pt x="920818" y="892933"/>
                  </a:lnTo>
                  <a:lnTo>
                    <a:pt x="920818" y="914512"/>
                  </a:lnTo>
                  <a:close/>
                </a:path>
                <a:path w="5038724" h="1857375">
                  <a:moveTo>
                    <a:pt x="942390" y="919907"/>
                  </a:moveTo>
                  <a:lnTo>
                    <a:pt x="893854" y="919907"/>
                  </a:lnTo>
                  <a:lnTo>
                    <a:pt x="893854" y="914512"/>
                  </a:lnTo>
                  <a:lnTo>
                    <a:pt x="942390" y="914512"/>
                  </a:lnTo>
                  <a:lnTo>
                    <a:pt x="942390" y="919907"/>
                  </a:lnTo>
                  <a:close/>
                </a:path>
                <a:path w="5038724" h="1857375">
                  <a:moveTo>
                    <a:pt x="920818" y="941485"/>
                  </a:moveTo>
                  <a:lnTo>
                    <a:pt x="915426" y="941485"/>
                  </a:lnTo>
                  <a:lnTo>
                    <a:pt x="915426" y="919907"/>
                  </a:lnTo>
                  <a:lnTo>
                    <a:pt x="920818" y="919907"/>
                  </a:lnTo>
                  <a:lnTo>
                    <a:pt x="920818" y="941485"/>
                  </a:lnTo>
                  <a:close/>
                </a:path>
                <a:path w="5038724" h="1857375">
                  <a:moveTo>
                    <a:pt x="691625" y="914512"/>
                  </a:moveTo>
                  <a:lnTo>
                    <a:pt x="686232" y="914512"/>
                  </a:lnTo>
                  <a:lnTo>
                    <a:pt x="686232" y="892933"/>
                  </a:lnTo>
                  <a:lnTo>
                    <a:pt x="691625" y="892933"/>
                  </a:lnTo>
                  <a:lnTo>
                    <a:pt x="691625" y="914512"/>
                  </a:lnTo>
                  <a:close/>
                </a:path>
                <a:path w="5038724" h="1857375">
                  <a:moveTo>
                    <a:pt x="713196" y="919907"/>
                  </a:moveTo>
                  <a:lnTo>
                    <a:pt x="664661" y="919907"/>
                  </a:lnTo>
                  <a:lnTo>
                    <a:pt x="664661" y="914512"/>
                  </a:lnTo>
                  <a:lnTo>
                    <a:pt x="713196" y="914512"/>
                  </a:lnTo>
                  <a:lnTo>
                    <a:pt x="713196" y="919907"/>
                  </a:lnTo>
                  <a:close/>
                </a:path>
                <a:path w="5038724" h="1857375">
                  <a:moveTo>
                    <a:pt x="691625" y="941485"/>
                  </a:moveTo>
                  <a:lnTo>
                    <a:pt x="686232" y="941485"/>
                  </a:lnTo>
                  <a:lnTo>
                    <a:pt x="686232" y="919907"/>
                  </a:lnTo>
                  <a:lnTo>
                    <a:pt x="691625" y="919907"/>
                  </a:lnTo>
                  <a:lnTo>
                    <a:pt x="691625" y="941485"/>
                  </a:lnTo>
                  <a:close/>
                </a:path>
                <a:path w="5038724" h="1857375">
                  <a:moveTo>
                    <a:pt x="462431" y="914512"/>
                  </a:moveTo>
                  <a:lnTo>
                    <a:pt x="457038" y="914512"/>
                  </a:lnTo>
                  <a:lnTo>
                    <a:pt x="457038" y="892933"/>
                  </a:lnTo>
                  <a:lnTo>
                    <a:pt x="462431" y="892933"/>
                  </a:lnTo>
                  <a:lnTo>
                    <a:pt x="462431" y="914512"/>
                  </a:lnTo>
                  <a:close/>
                </a:path>
                <a:path w="5038724" h="1857375">
                  <a:moveTo>
                    <a:pt x="484002" y="919907"/>
                  </a:moveTo>
                  <a:lnTo>
                    <a:pt x="435467" y="919907"/>
                  </a:lnTo>
                  <a:lnTo>
                    <a:pt x="435467" y="914512"/>
                  </a:lnTo>
                  <a:lnTo>
                    <a:pt x="484002" y="914512"/>
                  </a:lnTo>
                  <a:lnTo>
                    <a:pt x="484002" y="919907"/>
                  </a:lnTo>
                  <a:close/>
                </a:path>
                <a:path w="5038724" h="1857375">
                  <a:moveTo>
                    <a:pt x="462431" y="941485"/>
                  </a:moveTo>
                  <a:lnTo>
                    <a:pt x="457038" y="941485"/>
                  </a:lnTo>
                  <a:lnTo>
                    <a:pt x="457038" y="919907"/>
                  </a:lnTo>
                  <a:lnTo>
                    <a:pt x="462431" y="919907"/>
                  </a:lnTo>
                  <a:lnTo>
                    <a:pt x="462431" y="941485"/>
                  </a:lnTo>
                  <a:close/>
                </a:path>
                <a:path w="5038724" h="1857375">
                  <a:moveTo>
                    <a:pt x="1035415" y="1027800"/>
                  </a:moveTo>
                  <a:lnTo>
                    <a:pt x="1030022" y="1027800"/>
                  </a:lnTo>
                  <a:lnTo>
                    <a:pt x="1030022" y="1006222"/>
                  </a:lnTo>
                  <a:lnTo>
                    <a:pt x="1035415" y="1006222"/>
                  </a:lnTo>
                  <a:lnTo>
                    <a:pt x="1035415" y="1027800"/>
                  </a:lnTo>
                  <a:close/>
                </a:path>
                <a:path w="5038724" h="1857375">
                  <a:moveTo>
                    <a:pt x="1056986" y="1033195"/>
                  </a:moveTo>
                  <a:lnTo>
                    <a:pt x="1008451" y="1033195"/>
                  </a:lnTo>
                  <a:lnTo>
                    <a:pt x="1008451" y="1027800"/>
                  </a:lnTo>
                  <a:lnTo>
                    <a:pt x="1056986" y="1027800"/>
                  </a:lnTo>
                  <a:lnTo>
                    <a:pt x="1056986" y="1033195"/>
                  </a:lnTo>
                  <a:close/>
                </a:path>
                <a:path w="5038724" h="1857375">
                  <a:moveTo>
                    <a:pt x="1035415" y="1054774"/>
                  </a:moveTo>
                  <a:lnTo>
                    <a:pt x="1030022" y="1054774"/>
                  </a:lnTo>
                  <a:lnTo>
                    <a:pt x="1030022" y="1033195"/>
                  </a:lnTo>
                  <a:lnTo>
                    <a:pt x="1035415" y="1033195"/>
                  </a:lnTo>
                  <a:lnTo>
                    <a:pt x="1035415" y="1054774"/>
                  </a:lnTo>
                  <a:close/>
                </a:path>
                <a:path w="5038724" h="1857375">
                  <a:moveTo>
                    <a:pt x="806222" y="1027800"/>
                  </a:moveTo>
                  <a:lnTo>
                    <a:pt x="800829" y="1027800"/>
                  </a:lnTo>
                  <a:lnTo>
                    <a:pt x="800829" y="1006222"/>
                  </a:lnTo>
                  <a:lnTo>
                    <a:pt x="806222" y="1006222"/>
                  </a:lnTo>
                  <a:lnTo>
                    <a:pt x="806222" y="1027800"/>
                  </a:lnTo>
                  <a:close/>
                </a:path>
                <a:path w="5038724" h="1857375">
                  <a:moveTo>
                    <a:pt x="827793" y="1033195"/>
                  </a:moveTo>
                  <a:lnTo>
                    <a:pt x="779258" y="1033195"/>
                  </a:lnTo>
                  <a:lnTo>
                    <a:pt x="779258" y="1027800"/>
                  </a:lnTo>
                  <a:lnTo>
                    <a:pt x="827793" y="1027800"/>
                  </a:lnTo>
                  <a:lnTo>
                    <a:pt x="827793" y="1033195"/>
                  </a:lnTo>
                  <a:close/>
                </a:path>
                <a:path w="5038724" h="1857375">
                  <a:moveTo>
                    <a:pt x="806222" y="1054774"/>
                  </a:moveTo>
                  <a:lnTo>
                    <a:pt x="800829" y="1054774"/>
                  </a:lnTo>
                  <a:lnTo>
                    <a:pt x="800829" y="1033195"/>
                  </a:lnTo>
                  <a:lnTo>
                    <a:pt x="806222" y="1033195"/>
                  </a:lnTo>
                  <a:lnTo>
                    <a:pt x="806222" y="1054774"/>
                  </a:lnTo>
                  <a:close/>
                </a:path>
                <a:path w="5038724" h="1857375">
                  <a:moveTo>
                    <a:pt x="920818" y="1142438"/>
                  </a:moveTo>
                  <a:lnTo>
                    <a:pt x="915426" y="1142438"/>
                  </a:lnTo>
                  <a:lnTo>
                    <a:pt x="915426" y="1120859"/>
                  </a:lnTo>
                  <a:lnTo>
                    <a:pt x="920818" y="1120859"/>
                  </a:lnTo>
                  <a:lnTo>
                    <a:pt x="920818" y="1142438"/>
                  </a:lnTo>
                  <a:close/>
                </a:path>
                <a:path w="5038724" h="1857375">
                  <a:moveTo>
                    <a:pt x="942390" y="1147832"/>
                  </a:moveTo>
                  <a:lnTo>
                    <a:pt x="893854" y="1147832"/>
                  </a:lnTo>
                  <a:lnTo>
                    <a:pt x="893854" y="1142438"/>
                  </a:lnTo>
                  <a:lnTo>
                    <a:pt x="942390" y="1142438"/>
                  </a:lnTo>
                  <a:lnTo>
                    <a:pt x="942390" y="1147832"/>
                  </a:lnTo>
                  <a:close/>
                </a:path>
                <a:path w="5038724" h="1857375">
                  <a:moveTo>
                    <a:pt x="920818" y="1169411"/>
                  </a:moveTo>
                  <a:lnTo>
                    <a:pt x="915426" y="1169411"/>
                  </a:lnTo>
                  <a:lnTo>
                    <a:pt x="915426" y="1147832"/>
                  </a:lnTo>
                  <a:lnTo>
                    <a:pt x="920818" y="1147832"/>
                  </a:lnTo>
                  <a:lnTo>
                    <a:pt x="920818" y="1169411"/>
                  </a:lnTo>
                  <a:close/>
                </a:path>
                <a:path w="5038724" h="1857375">
                  <a:moveTo>
                    <a:pt x="1036763" y="1257075"/>
                  </a:moveTo>
                  <a:lnTo>
                    <a:pt x="1030022" y="1257075"/>
                  </a:lnTo>
                  <a:lnTo>
                    <a:pt x="1030022" y="1235496"/>
                  </a:lnTo>
                  <a:lnTo>
                    <a:pt x="1036763" y="1235496"/>
                  </a:lnTo>
                  <a:lnTo>
                    <a:pt x="1036763" y="1257075"/>
                  </a:lnTo>
                  <a:close/>
                </a:path>
                <a:path w="5038724" h="1857375">
                  <a:moveTo>
                    <a:pt x="1036763" y="1270562"/>
                  </a:moveTo>
                  <a:lnTo>
                    <a:pt x="1020585" y="1262470"/>
                  </a:lnTo>
                  <a:lnTo>
                    <a:pt x="1012496" y="1257075"/>
                  </a:lnTo>
                  <a:lnTo>
                    <a:pt x="1058335" y="1257075"/>
                  </a:lnTo>
                  <a:lnTo>
                    <a:pt x="1058335" y="1262470"/>
                  </a:lnTo>
                  <a:lnTo>
                    <a:pt x="1036763" y="1262470"/>
                  </a:lnTo>
                  <a:lnTo>
                    <a:pt x="1036763" y="1270562"/>
                  </a:lnTo>
                  <a:close/>
                </a:path>
                <a:path w="5038724" h="1857375">
                  <a:moveTo>
                    <a:pt x="26963" y="689284"/>
                  </a:moveTo>
                  <a:lnTo>
                    <a:pt x="24267" y="689284"/>
                  </a:lnTo>
                  <a:lnTo>
                    <a:pt x="14830" y="683889"/>
                  </a:lnTo>
                  <a:lnTo>
                    <a:pt x="26963" y="683889"/>
                  </a:lnTo>
                  <a:lnTo>
                    <a:pt x="26963" y="689284"/>
                  </a:lnTo>
                  <a:close/>
                </a:path>
                <a:path w="5038724" h="1857375">
                  <a:moveTo>
                    <a:pt x="118641" y="570600"/>
                  </a:moveTo>
                  <a:lnTo>
                    <a:pt x="113248" y="570600"/>
                  </a:lnTo>
                  <a:lnTo>
                    <a:pt x="113248" y="549022"/>
                  </a:lnTo>
                  <a:lnTo>
                    <a:pt x="118641" y="549022"/>
                  </a:lnTo>
                  <a:lnTo>
                    <a:pt x="118641" y="570600"/>
                  </a:lnTo>
                  <a:close/>
                </a:path>
                <a:path w="5038724" h="1857375">
                  <a:moveTo>
                    <a:pt x="140212" y="575995"/>
                  </a:moveTo>
                  <a:lnTo>
                    <a:pt x="91677" y="575995"/>
                  </a:lnTo>
                  <a:lnTo>
                    <a:pt x="91677" y="570600"/>
                  </a:lnTo>
                  <a:lnTo>
                    <a:pt x="140212" y="570600"/>
                  </a:lnTo>
                  <a:lnTo>
                    <a:pt x="140212" y="575995"/>
                  </a:lnTo>
                  <a:close/>
                </a:path>
                <a:path w="5038724" h="1857375">
                  <a:moveTo>
                    <a:pt x="118641" y="597574"/>
                  </a:moveTo>
                  <a:lnTo>
                    <a:pt x="113248" y="597574"/>
                  </a:lnTo>
                  <a:lnTo>
                    <a:pt x="113248" y="575995"/>
                  </a:lnTo>
                  <a:lnTo>
                    <a:pt x="118641" y="575995"/>
                  </a:lnTo>
                  <a:lnTo>
                    <a:pt x="118641" y="597574"/>
                  </a:lnTo>
                  <a:close/>
                </a:path>
                <a:path w="5038724" h="1857375">
                  <a:moveTo>
                    <a:pt x="5392" y="678494"/>
                  </a:moveTo>
                  <a:lnTo>
                    <a:pt x="0" y="675797"/>
                  </a:lnTo>
                  <a:lnTo>
                    <a:pt x="0" y="663659"/>
                  </a:lnTo>
                  <a:lnTo>
                    <a:pt x="5392" y="663659"/>
                  </a:lnTo>
                  <a:lnTo>
                    <a:pt x="5392" y="678494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02384" y="0"/>
              <a:ext cx="4030345" cy="1638300"/>
            </a:xfrm>
            <a:custGeom>
              <a:avLst/>
              <a:gdLst/>
              <a:ahLst/>
              <a:cxnLst/>
              <a:rect l="l" t="t" r="r" b="b"/>
              <a:pathLst>
                <a:path w="4030345" h="1638300">
                  <a:moveTo>
                    <a:pt x="0" y="165099"/>
                  </a:moveTo>
                  <a:lnTo>
                    <a:pt x="52579" y="63499"/>
                  </a:lnTo>
                  <a:lnTo>
                    <a:pt x="99265" y="50799"/>
                  </a:lnTo>
                  <a:lnTo>
                    <a:pt x="145891" y="50799"/>
                  </a:lnTo>
                  <a:lnTo>
                    <a:pt x="239226" y="25399"/>
                  </a:lnTo>
                  <a:lnTo>
                    <a:pt x="286064" y="25399"/>
                  </a:lnTo>
                  <a:lnTo>
                    <a:pt x="333104" y="12699"/>
                  </a:lnTo>
                  <a:lnTo>
                    <a:pt x="380410" y="12699"/>
                  </a:lnTo>
                  <a:lnTo>
                    <a:pt x="428048" y="0"/>
                  </a:lnTo>
                  <a:lnTo>
                    <a:pt x="882459" y="0"/>
                  </a:lnTo>
                  <a:lnTo>
                    <a:pt x="1042655" y="38099"/>
                  </a:lnTo>
                  <a:lnTo>
                    <a:pt x="1193373" y="76199"/>
                  </a:lnTo>
                  <a:lnTo>
                    <a:pt x="502769" y="76199"/>
                  </a:lnTo>
                  <a:lnTo>
                    <a:pt x="451898" y="88899"/>
                  </a:lnTo>
                  <a:lnTo>
                    <a:pt x="401576" y="88899"/>
                  </a:lnTo>
                  <a:lnTo>
                    <a:pt x="351751" y="101599"/>
                  </a:lnTo>
                  <a:lnTo>
                    <a:pt x="302371" y="101599"/>
                  </a:lnTo>
                  <a:lnTo>
                    <a:pt x="156390" y="139699"/>
                  </a:lnTo>
                  <a:lnTo>
                    <a:pt x="117166" y="139699"/>
                  </a:lnTo>
                  <a:lnTo>
                    <a:pt x="78195" y="152399"/>
                  </a:lnTo>
                  <a:lnTo>
                    <a:pt x="39224" y="152399"/>
                  </a:lnTo>
                  <a:lnTo>
                    <a:pt x="0" y="165099"/>
                  </a:lnTo>
                  <a:close/>
                </a:path>
                <a:path w="4030345" h="1638300">
                  <a:moveTo>
                    <a:pt x="2276925" y="215899"/>
                  </a:moveTo>
                  <a:lnTo>
                    <a:pt x="1665192" y="215899"/>
                  </a:lnTo>
                  <a:lnTo>
                    <a:pt x="1709264" y="203199"/>
                  </a:lnTo>
                  <a:lnTo>
                    <a:pt x="2115321" y="203199"/>
                  </a:lnTo>
                  <a:lnTo>
                    <a:pt x="2144152" y="165099"/>
                  </a:lnTo>
                  <a:lnTo>
                    <a:pt x="2176922" y="126999"/>
                  </a:lnTo>
                  <a:lnTo>
                    <a:pt x="2212781" y="88899"/>
                  </a:lnTo>
                  <a:lnTo>
                    <a:pt x="2250880" y="50799"/>
                  </a:lnTo>
                  <a:lnTo>
                    <a:pt x="2290371" y="12699"/>
                  </a:lnTo>
                  <a:lnTo>
                    <a:pt x="2308540" y="0"/>
                  </a:lnTo>
                  <a:lnTo>
                    <a:pt x="2493596" y="0"/>
                  </a:lnTo>
                  <a:lnTo>
                    <a:pt x="2476638" y="12699"/>
                  </a:lnTo>
                  <a:lnTo>
                    <a:pt x="2439234" y="50799"/>
                  </a:lnTo>
                  <a:lnTo>
                    <a:pt x="2401959" y="76199"/>
                  </a:lnTo>
                  <a:lnTo>
                    <a:pt x="2365590" y="114299"/>
                  </a:lnTo>
                  <a:lnTo>
                    <a:pt x="2330903" y="152399"/>
                  </a:lnTo>
                  <a:lnTo>
                    <a:pt x="2298676" y="190499"/>
                  </a:lnTo>
                  <a:lnTo>
                    <a:pt x="2276925" y="215899"/>
                  </a:lnTo>
                  <a:close/>
                </a:path>
                <a:path w="4030345" h="1638300">
                  <a:moveTo>
                    <a:pt x="3078037" y="101599"/>
                  </a:moveTo>
                  <a:lnTo>
                    <a:pt x="3009176" y="101599"/>
                  </a:lnTo>
                  <a:lnTo>
                    <a:pt x="2958476" y="88899"/>
                  </a:lnTo>
                  <a:lnTo>
                    <a:pt x="2908374" y="88899"/>
                  </a:lnTo>
                  <a:lnTo>
                    <a:pt x="2762793" y="50799"/>
                  </a:lnTo>
                  <a:lnTo>
                    <a:pt x="2716218" y="25399"/>
                  </a:lnTo>
                  <a:lnTo>
                    <a:pt x="2670808" y="12699"/>
                  </a:lnTo>
                  <a:lnTo>
                    <a:pt x="2637731" y="0"/>
                  </a:lnTo>
                  <a:lnTo>
                    <a:pt x="2907731" y="0"/>
                  </a:lnTo>
                  <a:lnTo>
                    <a:pt x="2954799" y="12699"/>
                  </a:lnTo>
                  <a:lnTo>
                    <a:pt x="3283478" y="12699"/>
                  </a:lnTo>
                  <a:lnTo>
                    <a:pt x="3268704" y="25399"/>
                  </a:lnTo>
                  <a:lnTo>
                    <a:pt x="3232524" y="50799"/>
                  </a:lnTo>
                  <a:lnTo>
                    <a:pt x="3189096" y="76199"/>
                  </a:lnTo>
                  <a:lnTo>
                    <a:pt x="3137805" y="88899"/>
                  </a:lnTo>
                  <a:lnTo>
                    <a:pt x="3078037" y="101599"/>
                  </a:lnTo>
                  <a:close/>
                </a:path>
                <a:path w="4030345" h="1638300">
                  <a:moveTo>
                    <a:pt x="3283478" y="12699"/>
                  </a:moveTo>
                  <a:lnTo>
                    <a:pt x="3044173" y="12699"/>
                  </a:lnTo>
                  <a:lnTo>
                    <a:pt x="3085047" y="0"/>
                  </a:lnTo>
                  <a:lnTo>
                    <a:pt x="3298251" y="0"/>
                  </a:lnTo>
                  <a:lnTo>
                    <a:pt x="3283478" y="12699"/>
                  </a:lnTo>
                  <a:close/>
                </a:path>
                <a:path w="4030345" h="1638300">
                  <a:moveTo>
                    <a:pt x="1773996" y="292099"/>
                  </a:moveTo>
                  <a:lnTo>
                    <a:pt x="1525510" y="292099"/>
                  </a:lnTo>
                  <a:lnTo>
                    <a:pt x="1472824" y="279399"/>
                  </a:lnTo>
                  <a:lnTo>
                    <a:pt x="1421000" y="253999"/>
                  </a:lnTo>
                  <a:lnTo>
                    <a:pt x="1327525" y="228599"/>
                  </a:lnTo>
                  <a:lnTo>
                    <a:pt x="1281967" y="203199"/>
                  </a:lnTo>
                  <a:lnTo>
                    <a:pt x="1236746" y="190499"/>
                  </a:lnTo>
                  <a:lnTo>
                    <a:pt x="1191525" y="165099"/>
                  </a:lnTo>
                  <a:lnTo>
                    <a:pt x="1056821" y="126999"/>
                  </a:lnTo>
                  <a:lnTo>
                    <a:pt x="870605" y="76199"/>
                  </a:lnTo>
                  <a:lnTo>
                    <a:pt x="1193373" y="76199"/>
                  </a:lnTo>
                  <a:lnTo>
                    <a:pt x="1241689" y="101599"/>
                  </a:lnTo>
                  <a:lnTo>
                    <a:pt x="1286124" y="114299"/>
                  </a:lnTo>
                  <a:lnTo>
                    <a:pt x="1330670" y="139699"/>
                  </a:lnTo>
                  <a:lnTo>
                    <a:pt x="1421449" y="165099"/>
                  </a:lnTo>
                  <a:lnTo>
                    <a:pt x="1468355" y="190499"/>
                  </a:lnTo>
                  <a:lnTo>
                    <a:pt x="1516722" y="203199"/>
                  </a:lnTo>
                  <a:lnTo>
                    <a:pt x="1571130" y="215899"/>
                  </a:lnTo>
                  <a:lnTo>
                    <a:pt x="2276925" y="215899"/>
                  </a:lnTo>
                  <a:lnTo>
                    <a:pt x="2266050" y="228599"/>
                  </a:lnTo>
                  <a:lnTo>
                    <a:pt x="2246919" y="266699"/>
                  </a:lnTo>
                  <a:lnTo>
                    <a:pt x="1851728" y="266699"/>
                  </a:lnTo>
                  <a:lnTo>
                    <a:pt x="1773996" y="292099"/>
                  </a:lnTo>
                  <a:close/>
                </a:path>
                <a:path w="4030345" h="1638300">
                  <a:moveTo>
                    <a:pt x="1956403" y="190499"/>
                  </a:moveTo>
                  <a:lnTo>
                    <a:pt x="1852579" y="190499"/>
                  </a:lnTo>
                  <a:lnTo>
                    <a:pt x="1904004" y="177799"/>
                  </a:lnTo>
                  <a:lnTo>
                    <a:pt x="1956403" y="190499"/>
                  </a:lnTo>
                  <a:close/>
                </a:path>
                <a:path w="4030345" h="1638300">
                  <a:moveTo>
                    <a:pt x="2115321" y="203199"/>
                  </a:moveTo>
                  <a:lnTo>
                    <a:pt x="1754310" y="203199"/>
                  </a:lnTo>
                  <a:lnTo>
                    <a:pt x="1802540" y="190499"/>
                  </a:lnTo>
                  <a:lnTo>
                    <a:pt x="2062473" y="190499"/>
                  </a:lnTo>
                  <a:lnTo>
                    <a:pt x="2115321" y="203199"/>
                  </a:lnTo>
                  <a:close/>
                </a:path>
                <a:path w="4030345" h="1638300">
                  <a:moveTo>
                    <a:pt x="1797652" y="939799"/>
                  </a:moveTo>
                  <a:lnTo>
                    <a:pt x="1541176" y="939799"/>
                  </a:lnTo>
                  <a:lnTo>
                    <a:pt x="1445367" y="914399"/>
                  </a:lnTo>
                  <a:lnTo>
                    <a:pt x="1397751" y="914399"/>
                  </a:lnTo>
                  <a:lnTo>
                    <a:pt x="1255125" y="876299"/>
                  </a:lnTo>
                  <a:lnTo>
                    <a:pt x="1207398" y="876299"/>
                  </a:lnTo>
                  <a:lnTo>
                    <a:pt x="1159449" y="863599"/>
                  </a:lnTo>
                  <a:lnTo>
                    <a:pt x="1662944" y="863599"/>
                  </a:lnTo>
                  <a:lnTo>
                    <a:pt x="1708686" y="850899"/>
                  </a:lnTo>
                  <a:lnTo>
                    <a:pt x="1795153" y="850899"/>
                  </a:lnTo>
                  <a:lnTo>
                    <a:pt x="1835443" y="838199"/>
                  </a:lnTo>
                  <a:lnTo>
                    <a:pt x="1873480" y="812799"/>
                  </a:lnTo>
                  <a:lnTo>
                    <a:pt x="1909047" y="800099"/>
                  </a:lnTo>
                  <a:lnTo>
                    <a:pt x="1949022" y="761999"/>
                  </a:lnTo>
                  <a:lnTo>
                    <a:pt x="1980102" y="723899"/>
                  </a:lnTo>
                  <a:lnTo>
                    <a:pt x="2003505" y="685799"/>
                  </a:lnTo>
                  <a:lnTo>
                    <a:pt x="2020448" y="647699"/>
                  </a:lnTo>
                  <a:lnTo>
                    <a:pt x="2032148" y="609599"/>
                  </a:lnTo>
                  <a:lnTo>
                    <a:pt x="2039822" y="558799"/>
                  </a:lnTo>
                  <a:lnTo>
                    <a:pt x="2044688" y="520699"/>
                  </a:lnTo>
                  <a:lnTo>
                    <a:pt x="2047961" y="469899"/>
                  </a:lnTo>
                  <a:lnTo>
                    <a:pt x="2050861" y="431799"/>
                  </a:lnTo>
                  <a:lnTo>
                    <a:pt x="2054603" y="393699"/>
                  </a:lnTo>
                  <a:lnTo>
                    <a:pt x="2060404" y="342899"/>
                  </a:lnTo>
                  <a:lnTo>
                    <a:pt x="2069483" y="304799"/>
                  </a:lnTo>
                  <a:lnTo>
                    <a:pt x="2072179" y="292099"/>
                  </a:lnTo>
                  <a:lnTo>
                    <a:pt x="2073527" y="292099"/>
                  </a:lnTo>
                  <a:lnTo>
                    <a:pt x="2076224" y="279399"/>
                  </a:lnTo>
                  <a:lnTo>
                    <a:pt x="2029753" y="279399"/>
                  </a:lnTo>
                  <a:lnTo>
                    <a:pt x="1983535" y="266699"/>
                  </a:lnTo>
                  <a:lnTo>
                    <a:pt x="2246919" y="266699"/>
                  </a:lnTo>
                  <a:lnTo>
                    <a:pt x="2240542" y="279399"/>
                  </a:lnTo>
                  <a:lnTo>
                    <a:pt x="2221505" y="330199"/>
                  </a:lnTo>
                  <a:lnTo>
                    <a:pt x="2208293" y="368299"/>
                  </a:lnTo>
                  <a:lnTo>
                    <a:pt x="2200258" y="419099"/>
                  </a:lnTo>
                  <a:lnTo>
                    <a:pt x="2198910" y="431799"/>
                  </a:lnTo>
                  <a:lnTo>
                    <a:pt x="2198910" y="444499"/>
                  </a:lnTo>
                  <a:lnTo>
                    <a:pt x="2200258" y="444499"/>
                  </a:lnTo>
                  <a:lnTo>
                    <a:pt x="2240055" y="469899"/>
                  </a:lnTo>
                  <a:lnTo>
                    <a:pt x="2284375" y="482599"/>
                  </a:lnTo>
                  <a:lnTo>
                    <a:pt x="2332237" y="495299"/>
                  </a:lnTo>
                  <a:lnTo>
                    <a:pt x="2487294" y="533399"/>
                  </a:lnTo>
                  <a:lnTo>
                    <a:pt x="2186776" y="533399"/>
                  </a:lnTo>
                  <a:lnTo>
                    <a:pt x="2181511" y="584199"/>
                  </a:lnTo>
                  <a:lnTo>
                    <a:pt x="2174015" y="622299"/>
                  </a:lnTo>
                  <a:lnTo>
                    <a:pt x="2163257" y="673099"/>
                  </a:lnTo>
                  <a:lnTo>
                    <a:pt x="2148205" y="711199"/>
                  </a:lnTo>
                  <a:lnTo>
                    <a:pt x="2127827" y="749299"/>
                  </a:lnTo>
                  <a:lnTo>
                    <a:pt x="2101090" y="787399"/>
                  </a:lnTo>
                  <a:lnTo>
                    <a:pt x="2066964" y="825499"/>
                  </a:lnTo>
                  <a:lnTo>
                    <a:pt x="2024415" y="863599"/>
                  </a:lnTo>
                  <a:lnTo>
                    <a:pt x="1972412" y="888999"/>
                  </a:lnTo>
                  <a:lnTo>
                    <a:pt x="1932569" y="901699"/>
                  </a:lnTo>
                  <a:lnTo>
                    <a:pt x="1890025" y="927099"/>
                  </a:lnTo>
                  <a:lnTo>
                    <a:pt x="1844984" y="927099"/>
                  </a:lnTo>
                  <a:lnTo>
                    <a:pt x="1797652" y="939799"/>
                  </a:lnTo>
                  <a:close/>
                </a:path>
                <a:path w="4030345" h="1638300">
                  <a:moveTo>
                    <a:pt x="1683867" y="304799"/>
                  </a:moveTo>
                  <a:lnTo>
                    <a:pt x="1631518" y="304799"/>
                  </a:lnTo>
                  <a:lnTo>
                    <a:pt x="1578570" y="292099"/>
                  </a:lnTo>
                  <a:lnTo>
                    <a:pt x="1735130" y="292099"/>
                  </a:lnTo>
                  <a:lnTo>
                    <a:pt x="1683867" y="304799"/>
                  </a:lnTo>
                  <a:close/>
                </a:path>
                <a:path w="4030345" h="1638300">
                  <a:moveTo>
                    <a:pt x="3266682" y="850899"/>
                  </a:moveTo>
                  <a:lnTo>
                    <a:pt x="2960107" y="850899"/>
                  </a:lnTo>
                  <a:lnTo>
                    <a:pt x="2865348" y="825499"/>
                  </a:lnTo>
                  <a:lnTo>
                    <a:pt x="2820197" y="812799"/>
                  </a:lnTo>
                  <a:lnTo>
                    <a:pt x="2777286" y="787399"/>
                  </a:lnTo>
                  <a:lnTo>
                    <a:pt x="2745899" y="774699"/>
                  </a:lnTo>
                  <a:lnTo>
                    <a:pt x="2718303" y="761999"/>
                  </a:lnTo>
                  <a:lnTo>
                    <a:pt x="2694246" y="736599"/>
                  </a:lnTo>
                  <a:lnTo>
                    <a:pt x="2673475" y="723899"/>
                  </a:lnTo>
                  <a:lnTo>
                    <a:pt x="2657234" y="698499"/>
                  </a:lnTo>
                  <a:lnTo>
                    <a:pt x="2641624" y="673099"/>
                  </a:lnTo>
                  <a:lnTo>
                    <a:pt x="2621717" y="660399"/>
                  </a:lnTo>
                  <a:lnTo>
                    <a:pt x="2592583" y="647699"/>
                  </a:lnTo>
                  <a:lnTo>
                    <a:pt x="2545655" y="622299"/>
                  </a:lnTo>
                  <a:lnTo>
                    <a:pt x="2442804" y="596899"/>
                  </a:lnTo>
                  <a:lnTo>
                    <a:pt x="2390634" y="596899"/>
                  </a:lnTo>
                  <a:lnTo>
                    <a:pt x="2340470" y="584199"/>
                  </a:lnTo>
                  <a:lnTo>
                    <a:pt x="2223872" y="546099"/>
                  </a:lnTo>
                  <a:lnTo>
                    <a:pt x="2186776" y="533399"/>
                  </a:lnTo>
                  <a:lnTo>
                    <a:pt x="2487294" y="533399"/>
                  </a:lnTo>
                  <a:lnTo>
                    <a:pt x="2590437" y="558799"/>
                  </a:lnTo>
                  <a:lnTo>
                    <a:pt x="2639003" y="571499"/>
                  </a:lnTo>
                  <a:lnTo>
                    <a:pt x="2684261" y="584199"/>
                  </a:lnTo>
                  <a:lnTo>
                    <a:pt x="2734818" y="622299"/>
                  </a:lnTo>
                  <a:lnTo>
                    <a:pt x="2755547" y="634999"/>
                  </a:lnTo>
                  <a:lnTo>
                    <a:pt x="2773242" y="660399"/>
                  </a:lnTo>
                  <a:lnTo>
                    <a:pt x="2792643" y="673099"/>
                  </a:lnTo>
                  <a:lnTo>
                    <a:pt x="2812171" y="698499"/>
                  </a:lnTo>
                  <a:lnTo>
                    <a:pt x="2837513" y="723899"/>
                  </a:lnTo>
                  <a:lnTo>
                    <a:pt x="2874357" y="736599"/>
                  </a:lnTo>
                  <a:lnTo>
                    <a:pt x="2922011" y="749299"/>
                  </a:lnTo>
                  <a:lnTo>
                    <a:pt x="3025410" y="774699"/>
                  </a:lnTo>
                  <a:lnTo>
                    <a:pt x="3511817" y="774699"/>
                  </a:lnTo>
                  <a:lnTo>
                    <a:pt x="3465093" y="800099"/>
                  </a:lnTo>
                  <a:lnTo>
                    <a:pt x="3412287" y="825499"/>
                  </a:lnTo>
                  <a:lnTo>
                    <a:pt x="3366299" y="838199"/>
                  </a:lnTo>
                  <a:lnTo>
                    <a:pt x="3317614" y="838199"/>
                  </a:lnTo>
                  <a:lnTo>
                    <a:pt x="3266682" y="850899"/>
                  </a:lnTo>
                  <a:close/>
                </a:path>
                <a:path w="4030345" h="1638300">
                  <a:moveTo>
                    <a:pt x="3511817" y="774699"/>
                  </a:moveTo>
                  <a:lnTo>
                    <a:pt x="3180920" y="774699"/>
                  </a:lnTo>
                  <a:lnTo>
                    <a:pt x="3227584" y="761999"/>
                  </a:lnTo>
                  <a:lnTo>
                    <a:pt x="3279888" y="761999"/>
                  </a:lnTo>
                  <a:lnTo>
                    <a:pt x="3326377" y="749299"/>
                  </a:lnTo>
                  <a:lnTo>
                    <a:pt x="3368260" y="723899"/>
                  </a:lnTo>
                  <a:lnTo>
                    <a:pt x="3406745" y="698499"/>
                  </a:lnTo>
                  <a:lnTo>
                    <a:pt x="3443038" y="685799"/>
                  </a:lnTo>
                  <a:lnTo>
                    <a:pt x="3513884" y="634999"/>
                  </a:lnTo>
                  <a:lnTo>
                    <a:pt x="3550852" y="609599"/>
                  </a:lnTo>
                  <a:lnTo>
                    <a:pt x="3590460" y="596899"/>
                  </a:lnTo>
                  <a:lnTo>
                    <a:pt x="3633916" y="584199"/>
                  </a:lnTo>
                  <a:lnTo>
                    <a:pt x="3682428" y="571499"/>
                  </a:lnTo>
                  <a:lnTo>
                    <a:pt x="3737203" y="558799"/>
                  </a:lnTo>
                  <a:lnTo>
                    <a:pt x="3835821" y="558799"/>
                  </a:lnTo>
                  <a:lnTo>
                    <a:pt x="3884999" y="571499"/>
                  </a:lnTo>
                  <a:lnTo>
                    <a:pt x="3933840" y="571499"/>
                  </a:lnTo>
                  <a:lnTo>
                    <a:pt x="4029762" y="596899"/>
                  </a:lnTo>
                  <a:lnTo>
                    <a:pt x="3989316" y="647699"/>
                  </a:lnTo>
                  <a:lnTo>
                    <a:pt x="3762482" y="647699"/>
                  </a:lnTo>
                  <a:lnTo>
                    <a:pt x="3717679" y="660399"/>
                  </a:lnTo>
                  <a:lnTo>
                    <a:pt x="3676621" y="673099"/>
                  </a:lnTo>
                  <a:lnTo>
                    <a:pt x="3638784" y="698499"/>
                  </a:lnTo>
                  <a:lnTo>
                    <a:pt x="3596332" y="723899"/>
                  </a:lnTo>
                  <a:lnTo>
                    <a:pt x="3554786" y="749299"/>
                  </a:lnTo>
                  <a:lnTo>
                    <a:pt x="3511817" y="774699"/>
                  </a:lnTo>
                  <a:close/>
                </a:path>
                <a:path w="4030345" h="1638300">
                  <a:moveTo>
                    <a:pt x="3969093" y="673099"/>
                  </a:moveTo>
                  <a:lnTo>
                    <a:pt x="3924602" y="660399"/>
                  </a:lnTo>
                  <a:lnTo>
                    <a:pt x="3865419" y="647699"/>
                  </a:lnTo>
                  <a:lnTo>
                    <a:pt x="3989316" y="647699"/>
                  </a:lnTo>
                  <a:lnTo>
                    <a:pt x="3969093" y="673099"/>
                  </a:lnTo>
                  <a:close/>
                </a:path>
                <a:path w="4030345" h="1638300">
                  <a:moveTo>
                    <a:pt x="1065355" y="774699"/>
                  </a:moveTo>
                  <a:lnTo>
                    <a:pt x="864705" y="774699"/>
                  </a:lnTo>
                  <a:lnTo>
                    <a:pt x="913066" y="761999"/>
                  </a:lnTo>
                  <a:lnTo>
                    <a:pt x="1014055" y="761999"/>
                  </a:lnTo>
                  <a:lnTo>
                    <a:pt x="1065355" y="774699"/>
                  </a:lnTo>
                  <a:close/>
                </a:path>
                <a:path w="4030345" h="1638300">
                  <a:moveTo>
                    <a:pt x="1957582" y="1638299"/>
                  </a:moveTo>
                  <a:lnTo>
                    <a:pt x="1914436" y="1625599"/>
                  </a:lnTo>
                  <a:lnTo>
                    <a:pt x="1869728" y="1600199"/>
                  </a:lnTo>
                  <a:lnTo>
                    <a:pt x="1823700" y="1574799"/>
                  </a:lnTo>
                  <a:lnTo>
                    <a:pt x="1776598" y="1562099"/>
                  </a:lnTo>
                  <a:lnTo>
                    <a:pt x="1728662" y="1536699"/>
                  </a:lnTo>
                  <a:lnTo>
                    <a:pt x="1680137" y="1523999"/>
                  </a:lnTo>
                  <a:lnTo>
                    <a:pt x="1631266" y="1498599"/>
                  </a:lnTo>
                  <a:lnTo>
                    <a:pt x="1533456" y="1473199"/>
                  </a:lnTo>
                  <a:lnTo>
                    <a:pt x="1485004" y="1447799"/>
                  </a:lnTo>
                  <a:lnTo>
                    <a:pt x="1437178" y="1435099"/>
                  </a:lnTo>
                  <a:lnTo>
                    <a:pt x="1389958" y="1409699"/>
                  </a:lnTo>
                  <a:lnTo>
                    <a:pt x="1291728" y="1384299"/>
                  </a:lnTo>
                  <a:lnTo>
                    <a:pt x="1241445" y="1358899"/>
                  </a:lnTo>
                  <a:lnTo>
                    <a:pt x="1190866" y="1346199"/>
                  </a:lnTo>
                  <a:lnTo>
                    <a:pt x="1140356" y="1320799"/>
                  </a:lnTo>
                  <a:lnTo>
                    <a:pt x="1090277" y="1308099"/>
                  </a:lnTo>
                  <a:lnTo>
                    <a:pt x="1040994" y="1282699"/>
                  </a:lnTo>
                  <a:lnTo>
                    <a:pt x="992868" y="1257299"/>
                  </a:lnTo>
                  <a:lnTo>
                    <a:pt x="946264" y="1244599"/>
                  </a:lnTo>
                  <a:lnTo>
                    <a:pt x="901545" y="1219199"/>
                  </a:lnTo>
                  <a:lnTo>
                    <a:pt x="859073" y="1193799"/>
                  </a:lnTo>
                  <a:lnTo>
                    <a:pt x="819213" y="1168399"/>
                  </a:lnTo>
                  <a:lnTo>
                    <a:pt x="782326" y="1142999"/>
                  </a:lnTo>
                  <a:lnTo>
                    <a:pt x="748778" y="1117599"/>
                  </a:lnTo>
                  <a:lnTo>
                    <a:pt x="718930" y="1079499"/>
                  </a:lnTo>
                  <a:lnTo>
                    <a:pt x="693146" y="1054099"/>
                  </a:lnTo>
                  <a:lnTo>
                    <a:pt x="671789" y="1028699"/>
                  </a:lnTo>
                  <a:lnTo>
                    <a:pt x="655223" y="990599"/>
                  </a:lnTo>
                  <a:lnTo>
                    <a:pt x="642928" y="952499"/>
                  </a:lnTo>
                  <a:lnTo>
                    <a:pt x="643899" y="901699"/>
                  </a:lnTo>
                  <a:lnTo>
                    <a:pt x="659106" y="863599"/>
                  </a:lnTo>
                  <a:lnTo>
                    <a:pt x="689522" y="825499"/>
                  </a:lnTo>
                  <a:lnTo>
                    <a:pt x="736115" y="800099"/>
                  </a:lnTo>
                  <a:lnTo>
                    <a:pt x="775566" y="787399"/>
                  </a:lnTo>
                  <a:lnTo>
                    <a:pt x="818650" y="774699"/>
                  </a:lnTo>
                  <a:lnTo>
                    <a:pt x="1116307" y="774699"/>
                  </a:lnTo>
                  <a:lnTo>
                    <a:pt x="1165310" y="787399"/>
                  </a:lnTo>
                  <a:lnTo>
                    <a:pt x="1215103" y="787399"/>
                  </a:lnTo>
                  <a:lnTo>
                    <a:pt x="1367050" y="825499"/>
                  </a:lnTo>
                  <a:lnTo>
                    <a:pt x="1417831" y="825499"/>
                  </a:lnTo>
                  <a:lnTo>
                    <a:pt x="1518287" y="850899"/>
                  </a:lnTo>
                  <a:lnTo>
                    <a:pt x="937502" y="850899"/>
                  </a:lnTo>
                  <a:lnTo>
                    <a:pt x="887111" y="863599"/>
                  </a:lnTo>
                  <a:lnTo>
                    <a:pt x="844161" y="876299"/>
                  </a:lnTo>
                  <a:lnTo>
                    <a:pt x="811354" y="888999"/>
                  </a:lnTo>
                  <a:lnTo>
                    <a:pt x="791391" y="914399"/>
                  </a:lnTo>
                  <a:lnTo>
                    <a:pt x="786462" y="952499"/>
                  </a:lnTo>
                  <a:lnTo>
                    <a:pt x="795542" y="990599"/>
                  </a:lnTo>
                  <a:lnTo>
                    <a:pt x="816296" y="1028699"/>
                  </a:lnTo>
                  <a:lnTo>
                    <a:pt x="846388" y="1054099"/>
                  </a:lnTo>
                  <a:lnTo>
                    <a:pt x="883485" y="1092199"/>
                  </a:lnTo>
                  <a:lnTo>
                    <a:pt x="925252" y="1117599"/>
                  </a:lnTo>
                  <a:lnTo>
                    <a:pt x="969353" y="1142999"/>
                  </a:lnTo>
                  <a:lnTo>
                    <a:pt x="1012419" y="1168399"/>
                  </a:lnTo>
                  <a:lnTo>
                    <a:pt x="1057288" y="1193799"/>
                  </a:lnTo>
                  <a:lnTo>
                    <a:pt x="1103662" y="1219199"/>
                  </a:lnTo>
                  <a:lnTo>
                    <a:pt x="1151241" y="1231899"/>
                  </a:lnTo>
                  <a:lnTo>
                    <a:pt x="1199727" y="1257299"/>
                  </a:lnTo>
                  <a:lnTo>
                    <a:pt x="1248819" y="1269999"/>
                  </a:lnTo>
                  <a:lnTo>
                    <a:pt x="1298218" y="1295399"/>
                  </a:lnTo>
                  <a:lnTo>
                    <a:pt x="1396742" y="1320799"/>
                  </a:lnTo>
                  <a:lnTo>
                    <a:pt x="1445267" y="1346199"/>
                  </a:lnTo>
                  <a:lnTo>
                    <a:pt x="1494754" y="1358899"/>
                  </a:lnTo>
                  <a:lnTo>
                    <a:pt x="1544451" y="1384299"/>
                  </a:lnTo>
                  <a:lnTo>
                    <a:pt x="1594246" y="1396999"/>
                  </a:lnTo>
                  <a:lnTo>
                    <a:pt x="1644024" y="1422399"/>
                  </a:lnTo>
                  <a:lnTo>
                    <a:pt x="1693673" y="1435099"/>
                  </a:lnTo>
                  <a:lnTo>
                    <a:pt x="1743079" y="1460499"/>
                  </a:lnTo>
                  <a:lnTo>
                    <a:pt x="1792129" y="1473199"/>
                  </a:lnTo>
                  <a:lnTo>
                    <a:pt x="1840710" y="1498599"/>
                  </a:lnTo>
                  <a:lnTo>
                    <a:pt x="1888708" y="1511299"/>
                  </a:lnTo>
                  <a:lnTo>
                    <a:pt x="1936011" y="1536699"/>
                  </a:lnTo>
                  <a:lnTo>
                    <a:pt x="1952168" y="1536699"/>
                  </a:lnTo>
                  <a:lnTo>
                    <a:pt x="1968199" y="1549399"/>
                  </a:lnTo>
                  <a:lnTo>
                    <a:pt x="1983977" y="1562099"/>
                  </a:lnTo>
                  <a:lnTo>
                    <a:pt x="1999376" y="1562099"/>
                  </a:lnTo>
                  <a:lnTo>
                    <a:pt x="1957582" y="1638299"/>
                  </a:lnTo>
                  <a:close/>
                </a:path>
                <a:path w="4030345" h="1638300">
                  <a:moveTo>
                    <a:pt x="1662944" y="863599"/>
                  </a:moveTo>
                  <a:lnTo>
                    <a:pt x="1106309" y="863599"/>
                  </a:lnTo>
                  <a:lnTo>
                    <a:pt x="1049803" y="850899"/>
                  </a:lnTo>
                  <a:lnTo>
                    <a:pt x="1615818" y="850899"/>
                  </a:lnTo>
                  <a:lnTo>
                    <a:pt x="1662944" y="863599"/>
                  </a:lnTo>
                  <a:close/>
                </a:path>
                <a:path w="4030345" h="1638300">
                  <a:moveTo>
                    <a:pt x="3159875" y="863599"/>
                  </a:moveTo>
                  <a:lnTo>
                    <a:pt x="3104898" y="863599"/>
                  </a:lnTo>
                  <a:lnTo>
                    <a:pt x="3057035" y="850899"/>
                  </a:lnTo>
                  <a:lnTo>
                    <a:pt x="3213952" y="850899"/>
                  </a:lnTo>
                  <a:lnTo>
                    <a:pt x="3159875" y="863599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10525" y="0"/>
              <a:ext cx="6009640" cy="2170430"/>
            </a:xfrm>
            <a:custGeom>
              <a:avLst/>
              <a:gdLst/>
              <a:ahLst/>
              <a:cxnLst/>
              <a:rect l="l" t="t" r="r" b="b"/>
              <a:pathLst>
                <a:path w="6009640" h="2170430">
                  <a:moveTo>
                    <a:pt x="2595280" y="2170126"/>
                  </a:moveTo>
                  <a:lnTo>
                    <a:pt x="0" y="678494"/>
                  </a:lnTo>
                  <a:lnTo>
                    <a:pt x="359374" y="0"/>
                  </a:lnTo>
                  <a:lnTo>
                    <a:pt x="679735" y="0"/>
                  </a:lnTo>
                  <a:lnTo>
                    <a:pt x="331656" y="656915"/>
                  </a:lnTo>
                  <a:lnTo>
                    <a:pt x="2434844" y="1865326"/>
                  </a:lnTo>
                  <a:lnTo>
                    <a:pt x="2756721" y="1865326"/>
                  </a:lnTo>
                  <a:lnTo>
                    <a:pt x="2595280" y="2170126"/>
                  </a:lnTo>
                  <a:close/>
                </a:path>
                <a:path w="6009640" h="2170430">
                  <a:moveTo>
                    <a:pt x="2756721" y="1865326"/>
                  </a:moveTo>
                  <a:lnTo>
                    <a:pt x="2434844" y="1865326"/>
                  </a:lnTo>
                  <a:lnTo>
                    <a:pt x="2792116" y="1189641"/>
                  </a:lnTo>
                  <a:lnTo>
                    <a:pt x="2827170" y="1124905"/>
                  </a:lnTo>
                  <a:lnTo>
                    <a:pt x="4412650" y="840335"/>
                  </a:lnTo>
                  <a:lnTo>
                    <a:pt x="5059785" y="105308"/>
                  </a:lnTo>
                  <a:lnTo>
                    <a:pt x="5092141" y="68894"/>
                  </a:lnTo>
                  <a:lnTo>
                    <a:pt x="5324187" y="0"/>
                  </a:lnTo>
                  <a:lnTo>
                    <a:pt x="6009390" y="0"/>
                  </a:lnTo>
                  <a:lnTo>
                    <a:pt x="5325380" y="202413"/>
                  </a:lnTo>
                  <a:lnTo>
                    <a:pt x="4636451" y="985992"/>
                  </a:lnTo>
                  <a:lnTo>
                    <a:pt x="3073890" y="1266516"/>
                  </a:lnTo>
                  <a:lnTo>
                    <a:pt x="2756721" y="186532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88954" y="0"/>
              <a:ext cx="6261192" cy="76011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307514" y="2247761"/>
              <a:ext cx="4190365" cy="4726305"/>
            </a:xfrm>
            <a:custGeom>
              <a:avLst/>
              <a:gdLst/>
              <a:ahLst/>
              <a:cxnLst/>
              <a:rect l="l" t="t" r="r" b="b"/>
              <a:pathLst>
                <a:path w="4190365" h="4726305">
                  <a:moveTo>
                    <a:pt x="1120" y="3861323"/>
                  </a:moveTo>
                  <a:lnTo>
                    <a:pt x="2986123" y="2135955"/>
                  </a:lnTo>
                  <a:lnTo>
                    <a:pt x="2986123" y="0"/>
                  </a:lnTo>
                  <a:lnTo>
                    <a:pt x="0" y="1725367"/>
                  </a:lnTo>
                  <a:lnTo>
                    <a:pt x="1120" y="1725367"/>
                  </a:lnTo>
                  <a:lnTo>
                    <a:pt x="1120" y="3861323"/>
                  </a:lnTo>
                  <a:close/>
                </a:path>
                <a:path w="4190365" h="4726305">
                  <a:moveTo>
                    <a:pt x="1286813" y="4726250"/>
                  </a:moveTo>
                  <a:lnTo>
                    <a:pt x="4189988" y="3047999"/>
                  </a:lnTo>
                  <a:lnTo>
                    <a:pt x="3160986" y="2453432"/>
                  </a:lnTo>
                  <a:lnTo>
                    <a:pt x="257810" y="4131683"/>
                  </a:lnTo>
                  <a:lnTo>
                    <a:pt x="1286813" y="4726250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61928" y="2021152"/>
              <a:ext cx="6487233" cy="55879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2629525"/>
              <a:ext cx="2179320" cy="1061720"/>
            </a:xfrm>
            <a:custGeom>
              <a:avLst/>
              <a:gdLst/>
              <a:ahLst/>
              <a:cxnLst/>
              <a:rect l="l" t="t" r="r" b="b"/>
              <a:pathLst>
                <a:path w="2179320" h="1061720">
                  <a:moveTo>
                    <a:pt x="1308488" y="633081"/>
                  </a:moveTo>
                  <a:lnTo>
                    <a:pt x="961928" y="633081"/>
                  </a:lnTo>
                  <a:lnTo>
                    <a:pt x="2059831" y="0"/>
                  </a:lnTo>
                  <a:lnTo>
                    <a:pt x="2169496" y="63245"/>
                  </a:lnTo>
                  <a:lnTo>
                    <a:pt x="2178896" y="63245"/>
                  </a:lnTo>
                  <a:lnTo>
                    <a:pt x="2178896" y="130874"/>
                  </a:lnTo>
                  <a:lnTo>
                    <a:pt x="1308488" y="633081"/>
                  </a:lnTo>
                  <a:close/>
                </a:path>
                <a:path w="2179320" h="1061720">
                  <a:moveTo>
                    <a:pt x="2178896" y="63245"/>
                  </a:moveTo>
                  <a:lnTo>
                    <a:pt x="2169496" y="63245"/>
                  </a:lnTo>
                  <a:lnTo>
                    <a:pt x="2178896" y="57609"/>
                  </a:lnTo>
                  <a:lnTo>
                    <a:pt x="2178896" y="63245"/>
                  </a:lnTo>
                  <a:close/>
                </a:path>
                <a:path w="2179320" h="1061720">
                  <a:moveTo>
                    <a:pt x="1088172" y="760198"/>
                  </a:moveTo>
                  <a:lnTo>
                    <a:pt x="980728" y="760198"/>
                  </a:lnTo>
                  <a:lnTo>
                    <a:pt x="980728" y="759572"/>
                  </a:lnTo>
                  <a:lnTo>
                    <a:pt x="0" y="193876"/>
                  </a:lnTo>
                  <a:lnTo>
                    <a:pt x="0" y="79034"/>
                  </a:lnTo>
                  <a:lnTo>
                    <a:pt x="960675" y="633081"/>
                  </a:lnTo>
                  <a:lnTo>
                    <a:pt x="1308488" y="633081"/>
                  </a:lnTo>
                  <a:lnTo>
                    <a:pt x="1088172" y="760198"/>
                  </a:lnTo>
                  <a:close/>
                </a:path>
                <a:path w="2179320" h="1061720">
                  <a:moveTo>
                    <a:pt x="980728" y="1061397"/>
                  </a:moveTo>
                  <a:lnTo>
                    <a:pt x="0" y="495380"/>
                  </a:lnTo>
                  <a:lnTo>
                    <a:pt x="0" y="194181"/>
                  </a:lnTo>
                  <a:lnTo>
                    <a:pt x="980728" y="760198"/>
                  </a:lnTo>
                  <a:lnTo>
                    <a:pt x="1088172" y="760198"/>
                  </a:lnTo>
                  <a:lnTo>
                    <a:pt x="980728" y="822191"/>
                  </a:lnTo>
                  <a:lnTo>
                    <a:pt x="980728" y="988133"/>
                  </a:lnTo>
                  <a:lnTo>
                    <a:pt x="1107708" y="988133"/>
                  </a:lnTo>
                  <a:lnTo>
                    <a:pt x="980728" y="1061397"/>
                  </a:lnTo>
                  <a:close/>
                </a:path>
                <a:path w="2179320" h="1061720">
                  <a:moveTo>
                    <a:pt x="1107708" y="988133"/>
                  </a:moveTo>
                  <a:lnTo>
                    <a:pt x="980728" y="988133"/>
                  </a:lnTo>
                  <a:lnTo>
                    <a:pt x="2178896" y="296815"/>
                  </a:lnTo>
                  <a:lnTo>
                    <a:pt x="2178896" y="370080"/>
                  </a:lnTo>
                  <a:lnTo>
                    <a:pt x="1107708" y="988133"/>
                  </a:lnTo>
                  <a:close/>
                </a:path>
                <a:path w="2179320" h="1061720">
                  <a:moveTo>
                    <a:pt x="961928" y="633081"/>
                  </a:moveTo>
                  <a:lnTo>
                    <a:pt x="960675" y="633081"/>
                  </a:lnTo>
                  <a:lnTo>
                    <a:pt x="961928" y="631829"/>
                  </a:lnTo>
                  <a:lnTo>
                    <a:pt x="961928" y="633081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1276321"/>
              <a:ext cx="2080260" cy="1986280"/>
            </a:xfrm>
            <a:custGeom>
              <a:avLst/>
              <a:gdLst/>
              <a:ahLst/>
              <a:cxnLst/>
              <a:rect l="l" t="t" r="r" b="b"/>
              <a:pathLst>
                <a:path w="2080260" h="1986279">
                  <a:moveTo>
                    <a:pt x="960675" y="1986285"/>
                  </a:moveTo>
                  <a:lnTo>
                    <a:pt x="0" y="1432238"/>
                  </a:lnTo>
                  <a:lnTo>
                    <a:pt x="0" y="170683"/>
                  </a:lnTo>
                  <a:lnTo>
                    <a:pt x="295792" y="0"/>
                  </a:lnTo>
                  <a:lnTo>
                    <a:pt x="2078630" y="1028209"/>
                  </a:lnTo>
                  <a:lnTo>
                    <a:pt x="960675" y="1673188"/>
                  </a:lnTo>
                  <a:lnTo>
                    <a:pt x="960675" y="1986285"/>
                  </a:lnTo>
                  <a:close/>
                </a:path>
                <a:path w="2080260" h="1986279">
                  <a:moveTo>
                    <a:pt x="961928" y="1724536"/>
                  </a:moveTo>
                  <a:lnTo>
                    <a:pt x="961928" y="1673814"/>
                  </a:lnTo>
                  <a:lnTo>
                    <a:pt x="2079884" y="1028835"/>
                  </a:lnTo>
                  <a:lnTo>
                    <a:pt x="2079884" y="1079557"/>
                  </a:lnTo>
                  <a:lnTo>
                    <a:pt x="961928" y="1724536"/>
                  </a:lnTo>
                  <a:close/>
                </a:path>
                <a:path w="2080260" h="1986279">
                  <a:moveTo>
                    <a:pt x="961928" y="1986285"/>
                  </a:moveTo>
                  <a:lnTo>
                    <a:pt x="961928" y="1935563"/>
                  </a:lnTo>
                  <a:lnTo>
                    <a:pt x="2079884" y="1290584"/>
                  </a:lnTo>
                  <a:lnTo>
                    <a:pt x="2079884" y="1341306"/>
                  </a:lnTo>
                  <a:lnTo>
                    <a:pt x="961928" y="1986285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1264425"/>
              <a:ext cx="2190115" cy="2438400"/>
            </a:xfrm>
            <a:custGeom>
              <a:avLst/>
              <a:gdLst/>
              <a:ahLst/>
              <a:cxnLst/>
              <a:rect l="l" t="t" r="r" b="b"/>
              <a:pathLst>
                <a:path w="2190115" h="2438400">
                  <a:moveTo>
                    <a:pt x="0" y="195008"/>
                  </a:moveTo>
                  <a:lnTo>
                    <a:pt x="0" y="170679"/>
                  </a:lnTo>
                  <a:lnTo>
                    <a:pt x="295796" y="0"/>
                  </a:lnTo>
                  <a:lnTo>
                    <a:pt x="338096" y="24419"/>
                  </a:lnTo>
                  <a:lnTo>
                    <a:pt x="295792" y="24419"/>
                  </a:lnTo>
                  <a:lnTo>
                    <a:pt x="0" y="195008"/>
                  </a:lnTo>
                  <a:close/>
                </a:path>
                <a:path w="2190115" h="2438400">
                  <a:moveTo>
                    <a:pt x="1004069" y="1673186"/>
                  </a:moveTo>
                  <a:lnTo>
                    <a:pt x="960675" y="1673186"/>
                  </a:lnTo>
                  <a:lnTo>
                    <a:pt x="2057324" y="1040731"/>
                  </a:lnTo>
                  <a:lnTo>
                    <a:pt x="295792" y="24419"/>
                  </a:lnTo>
                  <a:lnTo>
                    <a:pt x="338096" y="24419"/>
                  </a:lnTo>
                  <a:lnTo>
                    <a:pt x="2089910" y="1035721"/>
                  </a:lnTo>
                  <a:lnTo>
                    <a:pt x="2089910" y="1058890"/>
                  </a:lnTo>
                  <a:lnTo>
                    <a:pt x="2069231" y="1058890"/>
                  </a:lnTo>
                  <a:lnTo>
                    <a:pt x="1004069" y="1673186"/>
                  </a:lnTo>
                  <a:close/>
                </a:path>
                <a:path w="2190115" h="2438400">
                  <a:moveTo>
                    <a:pt x="1015856" y="1717646"/>
                  </a:moveTo>
                  <a:lnTo>
                    <a:pt x="972582" y="1717646"/>
                  </a:lnTo>
                  <a:lnTo>
                    <a:pt x="2069231" y="1085191"/>
                  </a:lnTo>
                  <a:lnTo>
                    <a:pt x="2069231" y="1058890"/>
                  </a:lnTo>
                  <a:lnTo>
                    <a:pt x="2089910" y="1058890"/>
                  </a:lnTo>
                  <a:lnTo>
                    <a:pt x="2089910" y="1097714"/>
                  </a:lnTo>
                  <a:lnTo>
                    <a:pt x="2049804" y="1120884"/>
                  </a:lnTo>
                  <a:lnTo>
                    <a:pt x="2049804" y="1133407"/>
                  </a:lnTo>
                  <a:lnTo>
                    <a:pt x="2029125" y="1133407"/>
                  </a:lnTo>
                  <a:lnTo>
                    <a:pt x="1015856" y="1717646"/>
                  </a:lnTo>
                  <a:close/>
                </a:path>
                <a:path w="2190115" h="2438400">
                  <a:moveTo>
                    <a:pt x="971328" y="1986283"/>
                  </a:moveTo>
                  <a:lnTo>
                    <a:pt x="950022" y="1986283"/>
                  </a:lnTo>
                  <a:lnTo>
                    <a:pt x="950022" y="1691346"/>
                  </a:lnTo>
                  <a:lnTo>
                    <a:pt x="0" y="1143232"/>
                  </a:lnTo>
                  <a:lnTo>
                    <a:pt x="0" y="1118927"/>
                  </a:lnTo>
                  <a:lnTo>
                    <a:pt x="960675" y="1673186"/>
                  </a:lnTo>
                  <a:lnTo>
                    <a:pt x="1004069" y="1673186"/>
                  </a:lnTo>
                  <a:lnTo>
                    <a:pt x="972582" y="1691346"/>
                  </a:lnTo>
                  <a:lnTo>
                    <a:pt x="972582" y="1717646"/>
                  </a:lnTo>
                  <a:lnTo>
                    <a:pt x="1015856" y="1717646"/>
                  </a:lnTo>
                  <a:lnTo>
                    <a:pt x="971328" y="1743320"/>
                  </a:lnTo>
                  <a:lnTo>
                    <a:pt x="971328" y="1939944"/>
                  </a:lnTo>
                  <a:lnTo>
                    <a:pt x="1012588" y="1939944"/>
                  </a:lnTo>
                  <a:lnTo>
                    <a:pt x="971328" y="1963740"/>
                  </a:lnTo>
                  <a:lnTo>
                    <a:pt x="971328" y="1986283"/>
                  </a:lnTo>
                  <a:close/>
                </a:path>
                <a:path w="2190115" h="2438400">
                  <a:moveTo>
                    <a:pt x="1012588" y="1939944"/>
                  </a:moveTo>
                  <a:lnTo>
                    <a:pt x="971328" y="1939944"/>
                  </a:lnTo>
                  <a:lnTo>
                    <a:pt x="2029125" y="1330032"/>
                  </a:lnTo>
                  <a:lnTo>
                    <a:pt x="2029125" y="1133407"/>
                  </a:lnTo>
                  <a:lnTo>
                    <a:pt x="2049804" y="1133407"/>
                  </a:lnTo>
                  <a:lnTo>
                    <a:pt x="2049804" y="1317508"/>
                  </a:lnTo>
                  <a:lnTo>
                    <a:pt x="2088657" y="1317508"/>
                  </a:lnTo>
                  <a:lnTo>
                    <a:pt x="2088657" y="1331285"/>
                  </a:lnTo>
                  <a:lnTo>
                    <a:pt x="2067977" y="1331285"/>
                  </a:lnTo>
                  <a:lnTo>
                    <a:pt x="1012588" y="1939944"/>
                  </a:lnTo>
                  <a:close/>
                </a:path>
                <a:path w="2190115" h="2438400">
                  <a:moveTo>
                    <a:pt x="2088657" y="1317508"/>
                  </a:moveTo>
                  <a:lnTo>
                    <a:pt x="2049804" y="1317508"/>
                  </a:lnTo>
                  <a:lnTo>
                    <a:pt x="2088657" y="1294965"/>
                  </a:lnTo>
                  <a:lnTo>
                    <a:pt x="2088657" y="1317508"/>
                  </a:lnTo>
                  <a:close/>
                </a:path>
                <a:path w="2190115" h="2438400">
                  <a:moveTo>
                    <a:pt x="1014350" y="1990040"/>
                  </a:moveTo>
                  <a:lnTo>
                    <a:pt x="971328" y="1990040"/>
                  </a:lnTo>
                  <a:lnTo>
                    <a:pt x="2067977" y="1357585"/>
                  </a:lnTo>
                  <a:lnTo>
                    <a:pt x="2067977" y="1331285"/>
                  </a:lnTo>
                  <a:lnTo>
                    <a:pt x="2088657" y="1331285"/>
                  </a:lnTo>
                  <a:lnTo>
                    <a:pt x="2088657" y="1369482"/>
                  </a:lnTo>
                  <a:lnTo>
                    <a:pt x="2094081" y="1372613"/>
                  </a:lnTo>
                  <a:lnTo>
                    <a:pt x="2084270" y="1372613"/>
                  </a:lnTo>
                  <a:lnTo>
                    <a:pt x="1014350" y="1990040"/>
                  </a:lnTo>
                  <a:close/>
                </a:path>
                <a:path w="2190115" h="2438400">
                  <a:moveTo>
                    <a:pt x="1022837" y="2112774"/>
                  </a:moveTo>
                  <a:lnTo>
                    <a:pt x="980728" y="2112774"/>
                  </a:lnTo>
                  <a:lnTo>
                    <a:pt x="2158216" y="1432728"/>
                  </a:lnTo>
                  <a:lnTo>
                    <a:pt x="2069231" y="1381380"/>
                  </a:lnTo>
                  <a:lnTo>
                    <a:pt x="2084270" y="1372613"/>
                  </a:lnTo>
                  <a:lnTo>
                    <a:pt x="2094081" y="1372613"/>
                  </a:lnTo>
                  <a:lnTo>
                    <a:pt x="2189549" y="1427718"/>
                  </a:lnTo>
                  <a:lnTo>
                    <a:pt x="2189549" y="1451514"/>
                  </a:lnTo>
                  <a:lnTo>
                    <a:pt x="2168242" y="1451514"/>
                  </a:lnTo>
                  <a:lnTo>
                    <a:pt x="1022837" y="2112774"/>
                  </a:lnTo>
                  <a:close/>
                </a:path>
                <a:path w="2190115" h="2438400">
                  <a:moveTo>
                    <a:pt x="964435" y="2018845"/>
                  </a:moveTo>
                  <a:lnTo>
                    <a:pt x="0" y="1462864"/>
                  </a:lnTo>
                  <a:lnTo>
                    <a:pt x="0" y="1438507"/>
                  </a:lnTo>
                  <a:lnTo>
                    <a:pt x="950022" y="1986283"/>
                  </a:lnTo>
                  <a:lnTo>
                    <a:pt x="971328" y="1986283"/>
                  </a:lnTo>
                  <a:lnTo>
                    <a:pt x="971328" y="1990040"/>
                  </a:lnTo>
                  <a:lnTo>
                    <a:pt x="1014350" y="1990040"/>
                  </a:lnTo>
                  <a:lnTo>
                    <a:pt x="964435" y="2018845"/>
                  </a:lnTo>
                  <a:close/>
                </a:path>
                <a:path w="2190115" h="2438400">
                  <a:moveTo>
                    <a:pt x="1033706" y="2179150"/>
                  </a:moveTo>
                  <a:lnTo>
                    <a:pt x="991381" y="2179150"/>
                  </a:lnTo>
                  <a:lnTo>
                    <a:pt x="2168242" y="1499731"/>
                  </a:lnTo>
                  <a:lnTo>
                    <a:pt x="2168242" y="1451514"/>
                  </a:lnTo>
                  <a:lnTo>
                    <a:pt x="2189549" y="1451514"/>
                  </a:lnTo>
                  <a:lnTo>
                    <a:pt x="2189549" y="1512254"/>
                  </a:lnTo>
                  <a:lnTo>
                    <a:pt x="2161976" y="1527909"/>
                  </a:lnTo>
                  <a:lnTo>
                    <a:pt x="2161976" y="1540433"/>
                  </a:lnTo>
                  <a:lnTo>
                    <a:pt x="2140669" y="1540433"/>
                  </a:lnTo>
                  <a:lnTo>
                    <a:pt x="1033706" y="2179150"/>
                  </a:lnTo>
                  <a:close/>
                </a:path>
                <a:path w="2190115" h="2438400">
                  <a:moveTo>
                    <a:pt x="1033683" y="2335072"/>
                  </a:moveTo>
                  <a:lnTo>
                    <a:pt x="991381" y="2335072"/>
                  </a:lnTo>
                  <a:lnTo>
                    <a:pt x="2140669" y="1671934"/>
                  </a:lnTo>
                  <a:lnTo>
                    <a:pt x="2140669" y="1540433"/>
                  </a:lnTo>
                  <a:lnTo>
                    <a:pt x="2161976" y="1540433"/>
                  </a:lnTo>
                  <a:lnTo>
                    <a:pt x="2161976" y="1659410"/>
                  </a:lnTo>
                  <a:lnTo>
                    <a:pt x="2189549" y="1659410"/>
                  </a:lnTo>
                  <a:lnTo>
                    <a:pt x="2189549" y="1680074"/>
                  </a:lnTo>
                  <a:lnTo>
                    <a:pt x="2168242" y="1680074"/>
                  </a:lnTo>
                  <a:lnTo>
                    <a:pt x="1033683" y="2335072"/>
                  </a:lnTo>
                  <a:close/>
                </a:path>
                <a:path w="2190115" h="2438400">
                  <a:moveTo>
                    <a:pt x="991381" y="2408337"/>
                  </a:moveTo>
                  <a:lnTo>
                    <a:pt x="970075" y="2408337"/>
                  </a:lnTo>
                  <a:lnTo>
                    <a:pt x="970075" y="2216096"/>
                  </a:lnTo>
                  <a:lnTo>
                    <a:pt x="970702" y="2216096"/>
                  </a:lnTo>
                  <a:lnTo>
                    <a:pt x="970702" y="2130933"/>
                  </a:lnTo>
                  <a:lnTo>
                    <a:pt x="0" y="1571005"/>
                  </a:lnTo>
                  <a:lnTo>
                    <a:pt x="0" y="1546875"/>
                  </a:lnTo>
                  <a:lnTo>
                    <a:pt x="980728" y="2112774"/>
                  </a:lnTo>
                  <a:lnTo>
                    <a:pt x="1022837" y="2112774"/>
                  </a:lnTo>
                  <a:lnTo>
                    <a:pt x="991381" y="2130933"/>
                  </a:lnTo>
                  <a:lnTo>
                    <a:pt x="991381" y="2179150"/>
                  </a:lnTo>
                  <a:lnTo>
                    <a:pt x="1033706" y="2179150"/>
                  </a:lnTo>
                  <a:lnTo>
                    <a:pt x="991381" y="2203572"/>
                  </a:lnTo>
                  <a:lnTo>
                    <a:pt x="991381" y="2335072"/>
                  </a:lnTo>
                  <a:lnTo>
                    <a:pt x="1033683" y="2335072"/>
                  </a:lnTo>
                  <a:lnTo>
                    <a:pt x="991381" y="2359494"/>
                  </a:lnTo>
                  <a:lnTo>
                    <a:pt x="991381" y="2408337"/>
                  </a:lnTo>
                  <a:close/>
                </a:path>
                <a:path w="2190115" h="2438400">
                  <a:moveTo>
                    <a:pt x="2189549" y="1659410"/>
                  </a:moveTo>
                  <a:lnTo>
                    <a:pt x="2161976" y="1659410"/>
                  </a:lnTo>
                  <a:lnTo>
                    <a:pt x="2189549" y="1643129"/>
                  </a:lnTo>
                  <a:lnTo>
                    <a:pt x="2189549" y="1659410"/>
                  </a:lnTo>
                  <a:close/>
                </a:path>
                <a:path w="2190115" h="2438400">
                  <a:moveTo>
                    <a:pt x="1032814" y="2408337"/>
                  </a:moveTo>
                  <a:lnTo>
                    <a:pt x="991381" y="2408337"/>
                  </a:lnTo>
                  <a:lnTo>
                    <a:pt x="2168242" y="1728917"/>
                  </a:lnTo>
                  <a:lnTo>
                    <a:pt x="2168242" y="1680074"/>
                  </a:lnTo>
                  <a:lnTo>
                    <a:pt x="2189549" y="1680074"/>
                  </a:lnTo>
                  <a:lnTo>
                    <a:pt x="2189549" y="1740815"/>
                  </a:lnTo>
                  <a:lnTo>
                    <a:pt x="1032814" y="2408337"/>
                  </a:lnTo>
                  <a:close/>
                </a:path>
                <a:path w="2190115" h="2438400">
                  <a:moveTo>
                    <a:pt x="980728" y="2438394"/>
                  </a:moveTo>
                  <a:lnTo>
                    <a:pt x="0" y="1872639"/>
                  </a:lnTo>
                  <a:lnTo>
                    <a:pt x="0" y="1848263"/>
                  </a:lnTo>
                  <a:lnTo>
                    <a:pt x="970075" y="2408337"/>
                  </a:lnTo>
                  <a:lnTo>
                    <a:pt x="1032814" y="2408337"/>
                  </a:lnTo>
                  <a:lnTo>
                    <a:pt x="980728" y="2438394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98820" y="5007954"/>
              <a:ext cx="1783278" cy="42426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022954" y="7631129"/>
              <a:ext cx="3023235" cy="2656205"/>
            </a:xfrm>
            <a:custGeom>
              <a:avLst/>
              <a:gdLst/>
              <a:ahLst/>
              <a:cxnLst/>
              <a:rect l="l" t="t" r="r" b="b"/>
              <a:pathLst>
                <a:path w="3023235" h="2656204">
                  <a:moveTo>
                    <a:pt x="2094114" y="2655869"/>
                  </a:moveTo>
                  <a:lnTo>
                    <a:pt x="0" y="2655869"/>
                  </a:lnTo>
                  <a:lnTo>
                    <a:pt x="0" y="1825901"/>
                  </a:lnTo>
                  <a:lnTo>
                    <a:pt x="7197" y="1773826"/>
                  </a:lnTo>
                  <a:lnTo>
                    <a:pt x="26843" y="1723441"/>
                  </a:lnTo>
                  <a:lnTo>
                    <a:pt x="56017" y="1680434"/>
                  </a:lnTo>
                  <a:lnTo>
                    <a:pt x="91800" y="1650490"/>
                  </a:lnTo>
                  <a:lnTo>
                    <a:pt x="2931057" y="11129"/>
                  </a:lnTo>
                  <a:lnTo>
                    <a:pt x="2966494" y="0"/>
                  </a:lnTo>
                  <a:lnTo>
                    <a:pt x="2995706" y="9387"/>
                  </a:lnTo>
                  <a:lnTo>
                    <a:pt x="3015544" y="37064"/>
                  </a:lnTo>
                  <a:lnTo>
                    <a:pt x="3022857" y="80802"/>
                  </a:lnTo>
                  <a:lnTo>
                    <a:pt x="3022857" y="1997215"/>
                  </a:lnTo>
                  <a:lnTo>
                    <a:pt x="3015660" y="2049290"/>
                  </a:lnTo>
                  <a:lnTo>
                    <a:pt x="2996014" y="2099675"/>
                  </a:lnTo>
                  <a:lnTo>
                    <a:pt x="2966839" y="2142682"/>
                  </a:lnTo>
                  <a:lnTo>
                    <a:pt x="2931057" y="2172626"/>
                  </a:lnTo>
                  <a:lnTo>
                    <a:pt x="2094114" y="2655869"/>
                  </a:lnTo>
                  <a:close/>
                </a:path>
              </a:pathLst>
            </a:custGeom>
            <a:solidFill>
              <a:srgbClr val="F0AB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013118" y="7621767"/>
              <a:ext cx="3041015" cy="2665730"/>
            </a:xfrm>
            <a:custGeom>
              <a:avLst/>
              <a:gdLst/>
              <a:ahLst/>
              <a:cxnLst/>
              <a:rect l="l" t="t" r="r" b="b"/>
              <a:pathLst>
                <a:path w="3041015" h="2665729">
                  <a:moveTo>
                    <a:pt x="18852" y="2665231"/>
                  </a:moveTo>
                  <a:lnTo>
                    <a:pt x="0" y="2665231"/>
                  </a:lnTo>
                  <a:lnTo>
                    <a:pt x="0" y="1835264"/>
                  </a:lnTo>
                  <a:lnTo>
                    <a:pt x="7607" y="1781101"/>
                  </a:lnTo>
                  <a:lnTo>
                    <a:pt x="28277" y="1728398"/>
                  </a:lnTo>
                  <a:lnTo>
                    <a:pt x="58784" y="1683226"/>
                  </a:lnTo>
                  <a:lnTo>
                    <a:pt x="95898" y="1651655"/>
                  </a:lnTo>
                  <a:lnTo>
                    <a:pt x="2935155" y="12295"/>
                  </a:lnTo>
                  <a:lnTo>
                    <a:pt x="2972141" y="0"/>
                  </a:lnTo>
                  <a:lnTo>
                    <a:pt x="2989213" y="1229"/>
                  </a:lnTo>
                  <a:lnTo>
                    <a:pt x="3032078" y="38934"/>
                  </a:lnTo>
                  <a:lnTo>
                    <a:pt x="3040889" y="90164"/>
                  </a:lnTo>
                  <a:lnTo>
                    <a:pt x="3040889" y="170493"/>
                  </a:lnTo>
                  <a:lnTo>
                    <a:pt x="3022857" y="170493"/>
                  </a:lnTo>
                  <a:lnTo>
                    <a:pt x="18852" y="1904936"/>
                  </a:lnTo>
                  <a:lnTo>
                    <a:pt x="18852" y="2665231"/>
                  </a:lnTo>
                  <a:close/>
                </a:path>
                <a:path w="3041015" h="2665729">
                  <a:moveTo>
                    <a:pt x="2121425" y="2665231"/>
                  </a:moveTo>
                  <a:lnTo>
                    <a:pt x="2084836" y="2665231"/>
                  </a:lnTo>
                  <a:lnTo>
                    <a:pt x="2935975" y="2173792"/>
                  </a:lnTo>
                  <a:lnTo>
                    <a:pt x="2969606" y="2144898"/>
                  </a:lnTo>
                  <a:lnTo>
                    <a:pt x="2997243" y="2103709"/>
                  </a:lnTo>
                  <a:lnTo>
                    <a:pt x="3015967" y="2055758"/>
                  </a:lnTo>
                  <a:lnTo>
                    <a:pt x="3022857" y="2006577"/>
                  </a:lnTo>
                  <a:lnTo>
                    <a:pt x="3022857" y="170493"/>
                  </a:lnTo>
                  <a:lnTo>
                    <a:pt x="3040889" y="170493"/>
                  </a:lnTo>
                  <a:lnTo>
                    <a:pt x="3040889" y="2006577"/>
                  </a:lnTo>
                  <a:lnTo>
                    <a:pt x="3033269" y="2060625"/>
                  </a:lnTo>
                  <a:lnTo>
                    <a:pt x="3012509" y="2113135"/>
                  </a:lnTo>
                  <a:lnTo>
                    <a:pt x="2981759" y="2158269"/>
                  </a:lnTo>
                  <a:lnTo>
                    <a:pt x="2944171" y="2190185"/>
                  </a:lnTo>
                  <a:lnTo>
                    <a:pt x="2121425" y="2665231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00001" y="9311948"/>
              <a:ext cx="79505" cy="1066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233603" y="9234079"/>
              <a:ext cx="79505" cy="1066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370484" y="9155389"/>
              <a:ext cx="79505" cy="10666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243439" y="7755721"/>
              <a:ext cx="3023235" cy="2531745"/>
            </a:xfrm>
            <a:custGeom>
              <a:avLst/>
              <a:gdLst/>
              <a:ahLst/>
              <a:cxnLst/>
              <a:rect l="l" t="t" r="r" b="b"/>
              <a:pathLst>
                <a:path w="3023235" h="2531745">
                  <a:moveTo>
                    <a:pt x="2309898" y="2531278"/>
                  </a:moveTo>
                  <a:lnTo>
                    <a:pt x="0" y="2531278"/>
                  </a:lnTo>
                  <a:lnTo>
                    <a:pt x="0" y="1825901"/>
                  </a:lnTo>
                  <a:lnTo>
                    <a:pt x="7197" y="1773826"/>
                  </a:lnTo>
                  <a:lnTo>
                    <a:pt x="26843" y="1723441"/>
                  </a:lnTo>
                  <a:lnTo>
                    <a:pt x="56017" y="1680434"/>
                  </a:lnTo>
                  <a:lnTo>
                    <a:pt x="91800" y="1650490"/>
                  </a:lnTo>
                  <a:lnTo>
                    <a:pt x="2931057" y="11129"/>
                  </a:lnTo>
                  <a:lnTo>
                    <a:pt x="2966839" y="0"/>
                  </a:lnTo>
                  <a:lnTo>
                    <a:pt x="2996014" y="9387"/>
                  </a:lnTo>
                  <a:lnTo>
                    <a:pt x="3015660" y="37064"/>
                  </a:lnTo>
                  <a:lnTo>
                    <a:pt x="3022857" y="80802"/>
                  </a:lnTo>
                  <a:lnTo>
                    <a:pt x="3022857" y="1997215"/>
                  </a:lnTo>
                  <a:lnTo>
                    <a:pt x="3015660" y="2049290"/>
                  </a:lnTo>
                  <a:lnTo>
                    <a:pt x="2996014" y="2099675"/>
                  </a:lnTo>
                  <a:lnTo>
                    <a:pt x="2966839" y="2142682"/>
                  </a:lnTo>
                  <a:lnTo>
                    <a:pt x="2931057" y="2172626"/>
                  </a:lnTo>
                  <a:lnTo>
                    <a:pt x="2309898" y="2531278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233603" y="7746359"/>
              <a:ext cx="3041015" cy="2540000"/>
            </a:xfrm>
            <a:custGeom>
              <a:avLst/>
              <a:gdLst/>
              <a:ahLst/>
              <a:cxnLst/>
              <a:rect l="l" t="t" r="r" b="b"/>
              <a:pathLst>
                <a:path w="3041015" h="2540000">
                  <a:moveTo>
                    <a:pt x="19671" y="2539999"/>
                  </a:moveTo>
                  <a:lnTo>
                    <a:pt x="0" y="2539999"/>
                  </a:lnTo>
                  <a:lnTo>
                    <a:pt x="0" y="1828799"/>
                  </a:lnTo>
                  <a:lnTo>
                    <a:pt x="7620" y="1777999"/>
                  </a:lnTo>
                  <a:lnTo>
                    <a:pt x="28380" y="1727199"/>
                  </a:lnTo>
                  <a:lnTo>
                    <a:pt x="59129" y="1676399"/>
                  </a:lnTo>
                  <a:lnTo>
                    <a:pt x="96718" y="1650999"/>
                  </a:lnTo>
                  <a:lnTo>
                    <a:pt x="2935975" y="0"/>
                  </a:lnTo>
                  <a:lnTo>
                    <a:pt x="3005645" y="0"/>
                  </a:lnTo>
                  <a:lnTo>
                    <a:pt x="3021064" y="12699"/>
                  </a:lnTo>
                  <a:lnTo>
                    <a:pt x="3032488" y="38099"/>
                  </a:lnTo>
                  <a:lnTo>
                    <a:pt x="3039301" y="50799"/>
                  </a:lnTo>
                  <a:lnTo>
                    <a:pt x="3040889" y="88899"/>
                  </a:lnTo>
                  <a:lnTo>
                    <a:pt x="3040889" y="165099"/>
                  </a:lnTo>
                  <a:lnTo>
                    <a:pt x="3023677" y="165099"/>
                  </a:lnTo>
                  <a:lnTo>
                    <a:pt x="2951548" y="203199"/>
                  </a:lnTo>
                  <a:lnTo>
                    <a:pt x="2945810" y="203199"/>
                  </a:lnTo>
                  <a:lnTo>
                    <a:pt x="2822863" y="279399"/>
                  </a:lnTo>
                  <a:lnTo>
                    <a:pt x="2810198" y="292099"/>
                  </a:lnTo>
                  <a:lnTo>
                    <a:pt x="2808929" y="292099"/>
                  </a:lnTo>
                  <a:lnTo>
                    <a:pt x="2685982" y="355599"/>
                  </a:lnTo>
                  <a:lnTo>
                    <a:pt x="2669495" y="372158"/>
                  </a:lnTo>
                  <a:lnTo>
                    <a:pt x="2554019" y="431799"/>
                  </a:lnTo>
                  <a:lnTo>
                    <a:pt x="2537538" y="448355"/>
                  </a:lnTo>
                  <a:lnTo>
                    <a:pt x="2422056" y="507999"/>
                  </a:lnTo>
                  <a:lnTo>
                    <a:pt x="2406429" y="523691"/>
                  </a:lnTo>
                  <a:lnTo>
                    <a:pt x="2289273" y="584199"/>
                  </a:lnTo>
                  <a:lnTo>
                    <a:pt x="2272618" y="600845"/>
                  </a:lnTo>
                  <a:lnTo>
                    <a:pt x="2157310" y="660399"/>
                  </a:lnTo>
                  <a:lnTo>
                    <a:pt x="2141666" y="676099"/>
                  </a:lnTo>
                  <a:lnTo>
                    <a:pt x="2024527" y="736599"/>
                  </a:lnTo>
                  <a:lnTo>
                    <a:pt x="2008747" y="752369"/>
                  </a:lnTo>
                  <a:lnTo>
                    <a:pt x="1891744" y="812799"/>
                  </a:lnTo>
                  <a:lnTo>
                    <a:pt x="1873355" y="831187"/>
                  </a:lnTo>
                  <a:lnTo>
                    <a:pt x="1761421" y="888999"/>
                  </a:lnTo>
                  <a:lnTo>
                    <a:pt x="1747376" y="903027"/>
                  </a:lnTo>
                  <a:lnTo>
                    <a:pt x="1626999" y="965199"/>
                  </a:lnTo>
                  <a:lnTo>
                    <a:pt x="1610362" y="981835"/>
                  </a:lnTo>
                  <a:lnTo>
                    <a:pt x="1495035" y="1041399"/>
                  </a:lnTo>
                  <a:lnTo>
                    <a:pt x="1477665" y="1058769"/>
                  </a:lnTo>
                  <a:lnTo>
                    <a:pt x="1362253" y="1130299"/>
                  </a:lnTo>
                  <a:lnTo>
                    <a:pt x="1354876" y="1130299"/>
                  </a:lnTo>
                  <a:lnTo>
                    <a:pt x="1231929" y="1193799"/>
                  </a:lnTo>
                  <a:lnTo>
                    <a:pt x="1217204" y="1208514"/>
                  </a:lnTo>
                  <a:lnTo>
                    <a:pt x="1097507" y="1282699"/>
                  </a:lnTo>
                  <a:lnTo>
                    <a:pt x="1088491" y="1282699"/>
                  </a:lnTo>
                  <a:lnTo>
                    <a:pt x="965543" y="1358899"/>
                  </a:lnTo>
                  <a:lnTo>
                    <a:pt x="956527" y="1358899"/>
                  </a:lnTo>
                  <a:lnTo>
                    <a:pt x="833580" y="1422399"/>
                  </a:lnTo>
                  <a:lnTo>
                    <a:pt x="817309" y="1439088"/>
                  </a:lnTo>
                  <a:lnTo>
                    <a:pt x="700798" y="1511299"/>
                  </a:lnTo>
                  <a:lnTo>
                    <a:pt x="690962" y="1511299"/>
                  </a:lnTo>
                  <a:lnTo>
                    <a:pt x="568015" y="1587499"/>
                  </a:lnTo>
                  <a:lnTo>
                    <a:pt x="558999" y="1587499"/>
                  </a:lnTo>
                  <a:lnTo>
                    <a:pt x="436052" y="1663699"/>
                  </a:lnTo>
                  <a:lnTo>
                    <a:pt x="427036" y="1663699"/>
                  </a:lnTo>
                  <a:lnTo>
                    <a:pt x="304088" y="1739899"/>
                  </a:lnTo>
                  <a:lnTo>
                    <a:pt x="294253" y="1739899"/>
                  </a:lnTo>
                  <a:lnTo>
                    <a:pt x="171306" y="1816099"/>
                  </a:lnTo>
                  <a:lnTo>
                    <a:pt x="161470" y="1816099"/>
                  </a:lnTo>
                  <a:lnTo>
                    <a:pt x="38523" y="1892299"/>
                  </a:lnTo>
                  <a:lnTo>
                    <a:pt x="29507" y="1892299"/>
                  </a:lnTo>
                  <a:lnTo>
                    <a:pt x="18851" y="1904999"/>
                  </a:lnTo>
                  <a:lnTo>
                    <a:pt x="18851" y="1955799"/>
                  </a:lnTo>
                  <a:lnTo>
                    <a:pt x="31556" y="1955799"/>
                  </a:lnTo>
                  <a:lnTo>
                    <a:pt x="18851" y="1968499"/>
                  </a:lnTo>
                  <a:lnTo>
                    <a:pt x="18851" y="2019299"/>
                  </a:lnTo>
                  <a:lnTo>
                    <a:pt x="19671" y="2019299"/>
                  </a:lnTo>
                  <a:lnTo>
                    <a:pt x="19671" y="2069301"/>
                  </a:lnTo>
                  <a:lnTo>
                    <a:pt x="18851" y="2070099"/>
                  </a:lnTo>
                  <a:lnTo>
                    <a:pt x="18851" y="2120899"/>
                  </a:lnTo>
                  <a:lnTo>
                    <a:pt x="31501" y="2120899"/>
                  </a:lnTo>
                  <a:lnTo>
                    <a:pt x="18851" y="2133599"/>
                  </a:lnTo>
                  <a:lnTo>
                    <a:pt x="18851" y="2235199"/>
                  </a:lnTo>
                  <a:lnTo>
                    <a:pt x="32298" y="2235199"/>
                  </a:lnTo>
                  <a:lnTo>
                    <a:pt x="19671" y="2247899"/>
                  </a:lnTo>
                  <a:lnTo>
                    <a:pt x="19671" y="2297683"/>
                  </a:lnTo>
                  <a:lnTo>
                    <a:pt x="18851" y="2298699"/>
                  </a:lnTo>
                  <a:lnTo>
                    <a:pt x="18851" y="2349499"/>
                  </a:lnTo>
                  <a:lnTo>
                    <a:pt x="29038" y="2349499"/>
                  </a:lnTo>
                  <a:lnTo>
                    <a:pt x="18032" y="2362199"/>
                  </a:lnTo>
                  <a:lnTo>
                    <a:pt x="18032" y="2412999"/>
                  </a:lnTo>
                  <a:lnTo>
                    <a:pt x="20491" y="2412999"/>
                  </a:lnTo>
                  <a:lnTo>
                    <a:pt x="20491" y="2462143"/>
                  </a:lnTo>
                  <a:lnTo>
                    <a:pt x="18851" y="2463799"/>
                  </a:lnTo>
                  <a:lnTo>
                    <a:pt x="18851" y="2514599"/>
                  </a:lnTo>
                  <a:lnTo>
                    <a:pt x="31843" y="2514599"/>
                  </a:lnTo>
                  <a:lnTo>
                    <a:pt x="19671" y="2527299"/>
                  </a:lnTo>
                  <a:lnTo>
                    <a:pt x="19671" y="2539999"/>
                  </a:lnTo>
                  <a:close/>
                </a:path>
                <a:path w="3041015" h="2540000">
                  <a:moveTo>
                    <a:pt x="735591" y="2539999"/>
                  </a:moveTo>
                  <a:lnTo>
                    <a:pt x="731493" y="2539999"/>
                  </a:lnTo>
                  <a:lnTo>
                    <a:pt x="2891714" y="368299"/>
                  </a:lnTo>
                  <a:lnTo>
                    <a:pt x="3022857" y="241299"/>
                  </a:lnTo>
                  <a:lnTo>
                    <a:pt x="3022857" y="191319"/>
                  </a:lnTo>
                  <a:lnTo>
                    <a:pt x="3023677" y="190499"/>
                  </a:lnTo>
                  <a:lnTo>
                    <a:pt x="3023677" y="165099"/>
                  </a:lnTo>
                  <a:lnTo>
                    <a:pt x="3040889" y="165099"/>
                  </a:lnTo>
                  <a:lnTo>
                    <a:pt x="3040889" y="253999"/>
                  </a:lnTo>
                  <a:lnTo>
                    <a:pt x="3021218" y="253999"/>
                  </a:lnTo>
                  <a:lnTo>
                    <a:pt x="735591" y="2539999"/>
                  </a:lnTo>
                  <a:close/>
                </a:path>
                <a:path w="3041015" h="2540000">
                  <a:moveTo>
                    <a:pt x="2632220" y="582083"/>
                  </a:moveTo>
                  <a:lnTo>
                    <a:pt x="3022857" y="190499"/>
                  </a:lnTo>
                  <a:lnTo>
                    <a:pt x="3022857" y="191319"/>
                  </a:lnTo>
                  <a:lnTo>
                    <a:pt x="2632220" y="582083"/>
                  </a:lnTo>
                  <a:close/>
                </a:path>
                <a:path w="3041015" h="2540000">
                  <a:moveTo>
                    <a:pt x="1303548" y="1852016"/>
                  </a:moveTo>
                  <a:lnTo>
                    <a:pt x="2779422" y="368299"/>
                  </a:lnTo>
                  <a:lnTo>
                    <a:pt x="2945810" y="203199"/>
                  </a:lnTo>
                  <a:lnTo>
                    <a:pt x="2951548" y="203199"/>
                  </a:lnTo>
                  <a:lnTo>
                    <a:pt x="2893353" y="266699"/>
                  </a:lnTo>
                  <a:lnTo>
                    <a:pt x="1828145" y="1333957"/>
                  </a:lnTo>
                  <a:lnTo>
                    <a:pt x="1549952" y="1612899"/>
                  </a:lnTo>
                  <a:lnTo>
                    <a:pt x="1303548" y="1852016"/>
                  </a:lnTo>
                  <a:close/>
                </a:path>
                <a:path w="3041015" h="2540000">
                  <a:moveTo>
                    <a:pt x="791327" y="2539999"/>
                  </a:moveTo>
                  <a:lnTo>
                    <a:pt x="787229" y="2539999"/>
                  </a:lnTo>
                  <a:lnTo>
                    <a:pt x="2947450" y="368299"/>
                  </a:lnTo>
                  <a:lnTo>
                    <a:pt x="3021218" y="304799"/>
                  </a:lnTo>
                  <a:lnTo>
                    <a:pt x="3021218" y="253999"/>
                  </a:lnTo>
                  <a:lnTo>
                    <a:pt x="3040889" y="253999"/>
                  </a:lnTo>
                  <a:lnTo>
                    <a:pt x="3040889" y="304799"/>
                  </a:lnTo>
                  <a:lnTo>
                    <a:pt x="3025316" y="304799"/>
                  </a:lnTo>
                  <a:lnTo>
                    <a:pt x="791327" y="2539999"/>
                  </a:lnTo>
                  <a:close/>
                </a:path>
                <a:path w="3041015" h="2540000">
                  <a:moveTo>
                    <a:pt x="568383" y="2539999"/>
                  </a:moveTo>
                  <a:lnTo>
                    <a:pt x="562646" y="2539999"/>
                  </a:lnTo>
                  <a:lnTo>
                    <a:pt x="2808929" y="292099"/>
                  </a:lnTo>
                  <a:lnTo>
                    <a:pt x="2810198" y="292099"/>
                  </a:lnTo>
                  <a:lnTo>
                    <a:pt x="568383" y="2539999"/>
                  </a:lnTo>
                  <a:close/>
                </a:path>
                <a:path w="3041015" h="2540000">
                  <a:moveTo>
                    <a:pt x="903619" y="2539999"/>
                  </a:moveTo>
                  <a:lnTo>
                    <a:pt x="898701" y="2539999"/>
                  </a:lnTo>
                  <a:lnTo>
                    <a:pt x="2611394" y="825499"/>
                  </a:lnTo>
                  <a:lnTo>
                    <a:pt x="3022857" y="406399"/>
                  </a:lnTo>
                  <a:lnTo>
                    <a:pt x="3022857" y="357011"/>
                  </a:lnTo>
                  <a:lnTo>
                    <a:pt x="3025316" y="355599"/>
                  </a:lnTo>
                  <a:lnTo>
                    <a:pt x="3025316" y="304799"/>
                  </a:lnTo>
                  <a:lnTo>
                    <a:pt x="3040889" y="304799"/>
                  </a:lnTo>
                  <a:lnTo>
                    <a:pt x="3040889" y="419099"/>
                  </a:lnTo>
                  <a:lnTo>
                    <a:pt x="3024496" y="419099"/>
                  </a:lnTo>
                  <a:lnTo>
                    <a:pt x="903619" y="2539999"/>
                  </a:lnTo>
                  <a:close/>
                </a:path>
                <a:path w="3041015" h="2540000">
                  <a:moveTo>
                    <a:pt x="3019576" y="358893"/>
                  </a:moveTo>
                  <a:lnTo>
                    <a:pt x="3022857" y="355599"/>
                  </a:lnTo>
                  <a:lnTo>
                    <a:pt x="3022857" y="357011"/>
                  </a:lnTo>
                  <a:lnTo>
                    <a:pt x="3019576" y="358893"/>
                  </a:lnTo>
                  <a:close/>
                </a:path>
                <a:path w="3041015" h="2540000">
                  <a:moveTo>
                    <a:pt x="847063" y="2539999"/>
                  </a:moveTo>
                  <a:lnTo>
                    <a:pt x="842965" y="2539999"/>
                  </a:lnTo>
                  <a:lnTo>
                    <a:pt x="3003186" y="368299"/>
                  </a:lnTo>
                  <a:lnTo>
                    <a:pt x="3019576" y="358893"/>
                  </a:lnTo>
                  <a:lnTo>
                    <a:pt x="847063" y="2539999"/>
                  </a:lnTo>
                  <a:close/>
                </a:path>
                <a:path w="3041015" h="2540000">
                  <a:moveTo>
                    <a:pt x="1657813" y="1388224"/>
                  </a:moveTo>
                  <a:lnTo>
                    <a:pt x="2669495" y="372158"/>
                  </a:lnTo>
                  <a:lnTo>
                    <a:pt x="2676966" y="368299"/>
                  </a:lnTo>
                  <a:lnTo>
                    <a:pt x="1657813" y="1388224"/>
                  </a:lnTo>
                  <a:close/>
                </a:path>
                <a:path w="3041015" h="2540000">
                  <a:moveTo>
                    <a:pt x="1015091" y="2539999"/>
                  </a:moveTo>
                  <a:lnTo>
                    <a:pt x="1010992" y="2539999"/>
                  </a:lnTo>
                  <a:lnTo>
                    <a:pt x="2499922" y="1041399"/>
                  </a:lnTo>
                  <a:lnTo>
                    <a:pt x="3023677" y="520699"/>
                  </a:lnTo>
                  <a:lnTo>
                    <a:pt x="3023677" y="470706"/>
                  </a:lnTo>
                  <a:lnTo>
                    <a:pt x="3024496" y="469899"/>
                  </a:lnTo>
                  <a:lnTo>
                    <a:pt x="3024496" y="419099"/>
                  </a:lnTo>
                  <a:lnTo>
                    <a:pt x="3040889" y="419099"/>
                  </a:lnTo>
                  <a:lnTo>
                    <a:pt x="3040889" y="533399"/>
                  </a:lnTo>
                  <a:lnTo>
                    <a:pt x="3022037" y="533399"/>
                  </a:lnTo>
                  <a:lnTo>
                    <a:pt x="1015091" y="2539999"/>
                  </a:lnTo>
                  <a:close/>
                </a:path>
                <a:path w="3041015" h="2540000">
                  <a:moveTo>
                    <a:pt x="1655907" y="1333957"/>
                  </a:moveTo>
                  <a:lnTo>
                    <a:pt x="2537538" y="448355"/>
                  </a:lnTo>
                  <a:lnTo>
                    <a:pt x="2545003" y="444499"/>
                  </a:lnTo>
                  <a:lnTo>
                    <a:pt x="1655907" y="1333957"/>
                  </a:lnTo>
                  <a:close/>
                </a:path>
                <a:path w="3041015" h="2540000">
                  <a:moveTo>
                    <a:pt x="2981288" y="512407"/>
                  </a:moveTo>
                  <a:lnTo>
                    <a:pt x="3023677" y="469899"/>
                  </a:lnTo>
                  <a:lnTo>
                    <a:pt x="3023677" y="470706"/>
                  </a:lnTo>
                  <a:lnTo>
                    <a:pt x="2981288" y="512407"/>
                  </a:lnTo>
                  <a:close/>
                </a:path>
                <a:path w="3041015" h="2540000">
                  <a:moveTo>
                    <a:pt x="959355" y="2539999"/>
                  </a:moveTo>
                  <a:lnTo>
                    <a:pt x="955257" y="2539999"/>
                  </a:lnTo>
                  <a:lnTo>
                    <a:pt x="1765879" y="1724642"/>
                  </a:lnTo>
                  <a:lnTo>
                    <a:pt x="1988703" y="1500343"/>
                  </a:lnTo>
                  <a:lnTo>
                    <a:pt x="2443367" y="1041399"/>
                  </a:lnTo>
                  <a:lnTo>
                    <a:pt x="2981288" y="512407"/>
                  </a:lnTo>
                  <a:lnTo>
                    <a:pt x="959355" y="2539999"/>
                  </a:lnTo>
                  <a:close/>
                </a:path>
                <a:path w="3041015" h="2540000">
                  <a:moveTo>
                    <a:pt x="1972073" y="959822"/>
                  </a:moveTo>
                  <a:lnTo>
                    <a:pt x="2406429" y="523691"/>
                  </a:lnTo>
                  <a:lnTo>
                    <a:pt x="2412220" y="520699"/>
                  </a:lnTo>
                  <a:lnTo>
                    <a:pt x="1972073" y="959822"/>
                  </a:lnTo>
                  <a:close/>
                </a:path>
                <a:path w="3041015" h="2540000">
                  <a:moveTo>
                    <a:pt x="1070827" y="2539999"/>
                  </a:moveTo>
                  <a:lnTo>
                    <a:pt x="1066728" y="2539999"/>
                  </a:lnTo>
                  <a:lnTo>
                    <a:pt x="2555658" y="1041399"/>
                  </a:lnTo>
                  <a:lnTo>
                    <a:pt x="3022037" y="584199"/>
                  </a:lnTo>
                  <a:lnTo>
                    <a:pt x="3022037" y="533399"/>
                  </a:lnTo>
                  <a:lnTo>
                    <a:pt x="3040889" y="533399"/>
                  </a:lnTo>
                  <a:lnTo>
                    <a:pt x="3040889" y="584199"/>
                  </a:lnTo>
                  <a:lnTo>
                    <a:pt x="3023677" y="584199"/>
                  </a:lnTo>
                  <a:lnTo>
                    <a:pt x="1070827" y="2539999"/>
                  </a:lnTo>
                  <a:close/>
                </a:path>
                <a:path w="3041015" h="2540000">
                  <a:moveTo>
                    <a:pt x="679036" y="2539999"/>
                  </a:moveTo>
                  <a:lnTo>
                    <a:pt x="674937" y="2539999"/>
                  </a:lnTo>
                  <a:lnTo>
                    <a:pt x="2632220" y="582083"/>
                  </a:lnTo>
                  <a:lnTo>
                    <a:pt x="679036" y="2539999"/>
                  </a:lnTo>
                  <a:close/>
                </a:path>
                <a:path w="3041015" h="2540000">
                  <a:moveTo>
                    <a:pt x="1127382" y="2539999"/>
                  </a:moveTo>
                  <a:lnTo>
                    <a:pt x="1122464" y="2539999"/>
                  </a:lnTo>
                  <a:lnTo>
                    <a:pt x="2611394" y="1041399"/>
                  </a:lnTo>
                  <a:lnTo>
                    <a:pt x="3023677" y="634999"/>
                  </a:lnTo>
                  <a:lnTo>
                    <a:pt x="3023677" y="584199"/>
                  </a:lnTo>
                  <a:lnTo>
                    <a:pt x="3040889" y="584199"/>
                  </a:lnTo>
                  <a:lnTo>
                    <a:pt x="3040889" y="634999"/>
                  </a:lnTo>
                  <a:lnTo>
                    <a:pt x="3024496" y="634999"/>
                  </a:lnTo>
                  <a:lnTo>
                    <a:pt x="1127382" y="2539999"/>
                  </a:lnTo>
                  <a:close/>
                </a:path>
                <a:path w="3041015" h="2540000">
                  <a:moveTo>
                    <a:pt x="451928" y="2426853"/>
                  </a:moveTo>
                  <a:lnTo>
                    <a:pt x="599161" y="2273299"/>
                  </a:lnTo>
                  <a:lnTo>
                    <a:pt x="2272618" y="600845"/>
                  </a:lnTo>
                  <a:lnTo>
                    <a:pt x="2280257" y="596899"/>
                  </a:lnTo>
                  <a:lnTo>
                    <a:pt x="451928" y="2426853"/>
                  </a:lnTo>
                  <a:close/>
                </a:path>
                <a:path w="3041015" h="2540000">
                  <a:moveTo>
                    <a:pt x="1182299" y="2539999"/>
                  </a:moveTo>
                  <a:lnTo>
                    <a:pt x="1179020" y="2539999"/>
                  </a:lnTo>
                  <a:lnTo>
                    <a:pt x="2377281" y="1333957"/>
                  </a:lnTo>
                  <a:lnTo>
                    <a:pt x="3024496" y="685799"/>
                  </a:lnTo>
                  <a:lnTo>
                    <a:pt x="3024496" y="634999"/>
                  </a:lnTo>
                  <a:lnTo>
                    <a:pt x="3040889" y="634999"/>
                  </a:lnTo>
                  <a:lnTo>
                    <a:pt x="3040889" y="698499"/>
                  </a:lnTo>
                  <a:lnTo>
                    <a:pt x="3022037" y="698499"/>
                  </a:lnTo>
                  <a:lnTo>
                    <a:pt x="1182299" y="2539999"/>
                  </a:lnTo>
                  <a:close/>
                </a:path>
                <a:path w="3041015" h="2540000">
                  <a:moveTo>
                    <a:pt x="2021602" y="796591"/>
                  </a:moveTo>
                  <a:lnTo>
                    <a:pt x="2141666" y="676099"/>
                  </a:lnTo>
                  <a:lnTo>
                    <a:pt x="2147474" y="673099"/>
                  </a:lnTo>
                  <a:lnTo>
                    <a:pt x="2021602" y="796591"/>
                  </a:lnTo>
                  <a:close/>
                </a:path>
                <a:path w="3041015" h="2540000">
                  <a:moveTo>
                    <a:pt x="1238854" y="2539999"/>
                  </a:moveTo>
                  <a:lnTo>
                    <a:pt x="1234756" y="2539999"/>
                  </a:lnTo>
                  <a:lnTo>
                    <a:pt x="2723686" y="1041399"/>
                  </a:lnTo>
                  <a:lnTo>
                    <a:pt x="3022037" y="749299"/>
                  </a:lnTo>
                  <a:lnTo>
                    <a:pt x="3022037" y="698499"/>
                  </a:lnTo>
                  <a:lnTo>
                    <a:pt x="3040889" y="698499"/>
                  </a:lnTo>
                  <a:lnTo>
                    <a:pt x="3040889" y="749299"/>
                  </a:lnTo>
                  <a:lnTo>
                    <a:pt x="3026955" y="749299"/>
                  </a:lnTo>
                  <a:lnTo>
                    <a:pt x="1238854" y="2539999"/>
                  </a:lnTo>
                  <a:close/>
                </a:path>
                <a:path w="3041015" h="2540000">
                  <a:moveTo>
                    <a:pt x="328146" y="2439071"/>
                  </a:moveTo>
                  <a:lnTo>
                    <a:pt x="486870" y="2273299"/>
                  </a:lnTo>
                  <a:lnTo>
                    <a:pt x="2008747" y="752369"/>
                  </a:lnTo>
                  <a:lnTo>
                    <a:pt x="2014691" y="749299"/>
                  </a:lnTo>
                  <a:lnTo>
                    <a:pt x="328146" y="2439071"/>
                  </a:lnTo>
                  <a:close/>
                </a:path>
                <a:path w="3041015" h="2540000">
                  <a:moveTo>
                    <a:pt x="1350326" y="2539999"/>
                  </a:moveTo>
                  <a:lnTo>
                    <a:pt x="1347048" y="2539999"/>
                  </a:lnTo>
                  <a:lnTo>
                    <a:pt x="1492576" y="2387599"/>
                  </a:lnTo>
                  <a:lnTo>
                    <a:pt x="1940923" y="1943099"/>
                  </a:lnTo>
                  <a:lnTo>
                    <a:pt x="3023677" y="850899"/>
                  </a:lnTo>
                  <a:lnTo>
                    <a:pt x="3023677" y="803295"/>
                  </a:lnTo>
                  <a:lnTo>
                    <a:pt x="3026955" y="800099"/>
                  </a:lnTo>
                  <a:lnTo>
                    <a:pt x="3026955" y="749299"/>
                  </a:lnTo>
                  <a:lnTo>
                    <a:pt x="3040889" y="749299"/>
                  </a:lnTo>
                  <a:lnTo>
                    <a:pt x="3040889" y="863599"/>
                  </a:lnTo>
                  <a:lnTo>
                    <a:pt x="3022857" y="863599"/>
                  </a:lnTo>
                  <a:lnTo>
                    <a:pt x="1350326" y="2539999"/>
                  </a:lnTo>
                  <a:close/>
                </a:path>
                <a:path w="3041015" h="2540000">
                  <a:moveTo>
                    <a:pt x="287244" y="2539999"/>
                  </a:moveTo>
                  <a:lnTo>
                    <a:pt x="283966" y="2539999"/>
                  </a:lnTo>
                  <a:lnTo>
                    <a:pt x="1094588" y="1724642"/>
                  </a:lnTo>
                  <a:lnTo>
                    <a:pt x="1317412" y="1500343"/>
                  </a:lnTo>
                  <a:lnTo>
                    <a:pt x="1772076" y="1041399"/>
                  </a:lnTo>
                  <a:lnTo>
                    <a:pt x="2021602" y="796591"/>
                  </a:lnTo>
                  <a:lnTo>
                    <a:pt x="486870" y="2336799"/>
                  </a:lnTo>
                  <a:lnTo>
                    <a:pt x="287244" y="2539999"/>
                  </a:lnTo>
                  <a:close/>
                </a:path>
                <a:path w="3041015" h="2540000">
                  <a:moveTo>
                    <a:pt x="2922008" y="902404"/>
                  </a:moveTo>
                  <a:lnTo>
                    <a:pt x="3023677" y="800099"/>
                  </a:lnTo>
                  <a:lnTo>
                    <a:pt x="3023677" y="803295"/>
                  </a:lnTo>
                  <a:lnTo>
                    <a:pt x="2922008" y="902404"/>
                  </a:lnTo>
                  <a:close/>
                </a:path>
                <a:path w="3041015" h="2540000">
                  <a:moveTo>
                    <a:pt x="270416" y="2441153"/>
                  </a:moveTo>
                  <a:lnTo>
                    <a:pt x="431134" y="2273299"/>
                  </a:lnTo>
                  <a:lnTo>
                    <a:pt x="1873355" y="831187"/>
                  </a:lnTo>
                  <a:lnTo>
                    <a:pt x="1884368" y="825499"/>
                  </a:lnTo>
                  <a:lnTo>
                    <a:pt x="270416" y="2441153"/>
                  </a:lnTo>
                  <a:close/>
                </a:path>
                <a:path w="3041015" h="2540000">
                  <a:moveTo>
                    <a:pt x="1462618" y="2539999"/>
                  </a:moveTo>
                  <a:lnTo>
                    <a:pt x="1458520" y="2539999"/>
                  </a:lnTo>
                  <a:lnTo>
                    <a:pt x="2947450" y="1041399"/>
                  </a:lnTo>
                  <a:lnTo>
                    <a:pt x="3021218" y="965199"/>
                  </a:lnTo>
                  <a:lnTo>
                    <a:pt x="3021218" y="916044"/>
                  </a:lnTo>
                  <a:lnTo>
                    <a:pt x="3022857" y="914399"/>
                  </a:lnTo>
                  <a:lnTo>
                    <a:pt x="3022857" y="863599"/>
                  </a:lnTo>
                  <a:lnTo>
                    <a:pt x="3040889" y="863599"/>
                  </a:lnTo>
                  <a:lnTo>
                    <a:pt x="3040889" y="965199"/>
                  </a:lnTo>
                  <a:lnTo>
                    <a:pt x="3025316" y="965199"/>
                  </a:lnTo>
                  <a:lnTo>
                    <a:pt x="1462618" y="2539999"/>
                  </a:lnTo>
                  <a:close/>
                </a:path>
                <a:path w="3041015" h="2540000">
                  <a:moveTo>
                    <a:pt x="236606" y="2418253"/>
                  </a:moveTo>
                  <a:lnTo>
                    <a:pt x="375398" y="2273299"/>
                  </a:lnTo>
                  <a:lnTo>
                    <a:pt x="1747376" y="903027"/>
                  </a:lnTo>
                  <a:lnTo>
                    <a:pt x="1749946" y="901699"/>
                  </a:lnTo>
                  <a:lnTo>
                    <a:pt x="236606" y="2418253"/>
                  </a:lnTo>
                  <a:close/>
                </a:path>
                <a:path w="3041015" h="2540000">
                  <a:moveTo>
                    <a:pt x="1294590" y="2539999"/>
                  </a:moveTo>
                  <a:lnTo>
                    <a:pt x="1290492" y="2539999"/>
                  </a:lnTo>
                  <a:lnTo>
                    <a:pt x="2779422" y="1041399"/>
                  </a:lnTo>
                  <a:lnTo>
                    <a:pt x="2922008" y="902404"/>
                  </a:lnTo>
                  <a:lnTo>
                    <a:pt x="1294590" y="2539999"/>
                  </a:lnTo>
                  <a:close/>
                </a:path>
                <a:path w="3041015" h="2540000">
                  <a:moveTo>
                    <a:pt x="2559745" y="1378857"/>
                  </a:moveTo>
                  <a:lnTo>
                    <a:pt x="3021218" y="914399"/>
                  </a:lnTo>
                  <a:lnTo>
                    <a:pt x="3021218" y="916044"/>
                  </a:lnTo>
                  <a:lnTo>
                    <a:pt x="2559745" y="1378857"/>
                  </a:lnTo>
                  <a:close/>
                </a:path>
                <a:path w="3041015" h="2540000">
                  <a:moveTo>
                    <a:pt x="398716" y="2539999"/>
                  </a:moveTo>
                  <a:lnTo>
                    <a:pt x="395209" y="2539999"/>
                  </a:lnTo>
                  <a:lnTo>
                    <a:pt x="540966" y="2387599"/>
                  </a:lnTo>
                  <a:lnTo>
                    <a:pt x="1972073" y="959822"/>
                  </a:lnTo>
                  <a:lnTo>
                    <a:pt x="682797" y="2254371"/>
                  </a:lnTo>
                  <a:lnTo>
                    <a:pt x="398716" y="2539999"/>
                  </a:lnTo>
                  <a:close/>
                </a:path>
                <a:path w="3041015" h="2540000">
                  <a:moveTo>
                    <a:pt x="2937498" y="1167103"/>
                  </a:moveTo>
                  <a:lnTo>
                    <a:pt x="3023677" y="1079499"/>
                  </a:lnTo>
                  <a:lnTo>
                    <a:pt x="3023677" y="1029640"/>
                  </a:lnTo>
                  <a:lnTo>
                    <a:pt x="3025316" y="1028699"/>
                  </a:lnTo>
                  <a:lnTo>
                    <a:pt x="3025316" y="965199"/>
                  </a:lnTo>
                  <a:lnTo>
                    <a:pt x="3040889" y="965199"/>
                  </a:lnTo>
                  <a:lnTo>
                    <a:pt x="3040889" y="1079499"/>
                  </a:lnTo>
                  <a:lnTo>
                    <a:pt x="3024496" y="1079499"/>
                  </a:lnTo>
                  <a:lnTo>
                    <a:pt x="2937498" y="1167103"/>
                  </a:lnTo>
                  <a:close/>
                </a:path>
                <a:path w="3041015" h="2540000">
                  <a:moveTo>
                    <a:pt x="160914" y="2438240"/>
                  </a:moveTo>
                  <a:lnTo>
                    <a:pt x="318842" y="2273299"/>
                  </a:lnTo>
                  <a:lnTo>
                    <a:pt x="1610362" y="981835"/>
                  </a:lnTo>
                  <a:lnTo>
                    <a:pt x="1617982" y="977899"/>
                  </a:lnTo>
                  <a:lnTo>
                    <a:pt x="160914" y="2438240"/>
                  </a:lnTo>
                  <a:close/>
                </a:path>
                <a:path w="3041015" h="2540000">
                  <a:moveTo>
                    <a:pt x="3021492" y="1030894"/>
                  </a:moveTo>
                  <a:lnTo>
                    <a:pt x="3023677" y="1028699"/>
                  </a:lnTo>
                  <a:lnTo>
                    <a:pt x="3023677" y="1029640"/>
                  </a:lnTo>
                  <a:lnTo>
                    <a:pt x="3021492" y="1030894"/>
                  </a:lnTo>
                  <a:close/>
                </a:path>
                <a:path w="3041015" h="2540000">
                  <a:moveTo>
                    <a:pt x="1519174" y="2539999"/>
                  </a:moveTo>
                  <a:lnTo>
                    <a:pt x="1514256" y="2539999"/>
                  </a:lnTo>
                  <a:lnTo>
                    <a:pt x="3003186" y="1041399"/>
                  </a:lnTo>
                  <a:lnTo>
                    <a:pt x="3021492" y="1030894"/>
                  </a:lnTo>
                  <a:lnTo>
                    <a:pt x="1519174" y="2539999"/>
                  </a:lnTo>
                  <a:close/>
                </a:path>
                <a:path w="3041015" h="2540000">
                  <a:moveTo>
                    <a:pt x="1036081" y="1500343"/>
                  </a:moveTo>
                  <a:lnTo>
                    <a:pt x="1477665" y="1058769"/>
                  </a:lnTo>
                  <a:lnTo>
                    <a:pt x="1485200" y="1054099"/>
                  </a:lnTo>
                  <a:lnTo>
                    <a:pt x="1203600" y="1333957"/>
                  </a:lnTo>
                  <a:lnTo>
                    <a:pt x="1036081" y="1500343"/>
                  </a:lnTo>
                  <a:close/>
                </a:path>
                <a:path w="3041015" h="2540000">
                  <a:moveTo>
                    <a:pt x="1630646" y="2539999"/>
                  </a:moveTo>
                  <a:lnTo>
                    <a:pt x="1625728" y="2539999"/>
                  </a:lnTo>
                  <a:lnTo>
                    <a:pt x="2443367" y="1714499"/>
                  </a:lnTo>
                  <a:lnTo>
                    <a:pt x="2611394" y="1549399"/>
                  </a:lnTo>
                  <a:lnTo>
                    <a:pt x="3024496" y="1130299"/>
                  </a:lnTo>
                  <a:lnTo>
                    <a:pt x="3024496" y="1079499"/>
                  </a:lnTo>
                  <a:lnTo>
                    <a:pt x="3040889" y="1079499"/>
                  </a:lnTo>
                  <a:lnTo>
                    <a:pt x="3040889" y="1142999"/>
                  </a:lnTo>
                  <a:lnTo>
                    <a:pt x="3023677" y="1142999"/>
                  </a:lnTo>
                  <a:lnTo>
                    <a:pt x="1630646" y="2539999"/>
                  </a:lnTo>
                  <a:close/>
                </a:path>
                <a:path w="3041015" h="2540000">
                  <a:moveTo>
                    <a:pt x="596383" y="1888289"/>
                  </a:moveTo>
                  <a:lnTo>
                    <a:pt x="1354876" y="1130299"/>
                  </a:lnTo>
                  <a:lnTo>
                    <a:pt x="1362253" y="1130299"/>
                  </a:lnTo>
                  <a:lnTo>
                    <a:pt x="596383" y="1888289"/>
                  </a:lnTo>
                  <a:close/>
                </a:path>
                <a:path w="3041015" h="2540000">
                  <a:moveTo>
                    <a:pt x="1742117" y="2539999"/>
                  </a:moveTo>
                  <a:lnTo>
                    <a:pt x="1738019" y="2539999"/>
                  </a:lnTo>
                  <a:lnTo>
                    <a:pt x="2545613" y="1724642"/>
                  </a:lnTo>
                  <a:lnTo>
                    <a:pt x="2768958" y="1500343"/>
                  </a:lnTo>
                  <a:lnTo>
                    <a:pt x="3023677" y="1244599"/>
                  </a:lnTo>
                  <a:lnTo>
                    <a:pt x="3023677" y="1142999"/>
                  </a:lnTo>
                  <a:lnTo>
                    <a:pt x="3040889" y="1142999"/>
                  </a:lnTo>
                  <a:lnTo>
                    <a:pt x="3040889" y="1257299"/>
                  </a:lnTo>
                  <a:lnTo>
                    <a:pt x="3023677" y="1257299"/>
                  </a:lnTo>
                  <a:lnTo>
                    <a:pt x="1742117" y="2539999"/>
                  </a:lnTo>
                  <a:close/>
                </a:path>
                <a:path w="3041015" h="2540000">
                  <a:moveTo>
                    <a:pt x="2383813" y="1724642"/>
                  </a:moveTo>
                  <a:lnTo>
                    <a:pt x="2937498" y="1167103"/>
                  </a:lnTo>
                  <a:lnTo>
                    <a:pt x="2611394" y="1498599"/>
                  </a:lnTo>
                  <a:lnTo>
                    <a:pt x="2383813" y="1724642"/>
                  </a:lnTo>
                  <a:close/>
                </a:path>
                <a:path w="3041015" h="2540000">
                  <a:moveTo>
                    <a:pt x="1686382" y="2539999"/>
                  </a:moveTo>
                  <a:lnTo>
                    <a:pt x="1682283" y="2539999"/>
                  </a:lnTo>
                  <a:lnTo>
                    <a:pt x="2499922" y="1714499"/>
                  </a:lnTo>
                  <a:lnTo>
                    <a:pt x="3023677" y="1193799"/>
                  </a:lnTo>
                  <a:lnTo>
                    <a:pt x="1686382" y="2539999"/>
                  </a:lnTo>
                  <a:close/>
                </a:path>
                <a:path w="3041015" h="2540000">
                  <a:moveTo>
                    <a:pt x="60380" y="2370508"/>
                  </a:moveTo>
                  <a:lnTo>
                    <a:pt x="151634" y="2273299"/>
                  </a:lnTo>
                  <a:lnTo>
                    <a:pt x="1217204" y="1208514"/>
                  </a:lnTo>
                  <a:lnTo>
                    <a:pt x="1220454" y="1206499"/>
                  </a:lnTo>
                  <a:lnTo>
                    <a:pt x="60380" y="2370508"/>
                  </a:lnTo>
                  <a:close/>
                </a:path>
                <a:path w="3041015" h="2540000">
                  <a:moveTo>
                    <a:pt x="1798673" y="2539999"/>
                  </a:moveTo>
                  <a:lnTo>
                    <a:pt x="1793755" y="2539999"/>
                  </a:lnTo>
                  <a:lnTo>
                    <a:pt x="2611394" y="1714499"/>
                  </a:lnTo>
                  <a:lnTo>
                    <a:pt x="3023677" y="1308099"/>
                  </a:lnTo>
                  <a:lnTo>
                    <a:pt x="3023677" y="1257299"/>
                  </a:lnTo>
                  <a:lnTo>
                    <a:pt x="3040889" y="1257299"/>
                  </a:lnTo>
                  <a:lnTo>
                    <a:pt x="3040889" y="1308099"/>
                  </a:lnTo>
                  <a:lnTo>
                    <a:pt x="3024496" y="1308099"/>
                  </a:lnTo>
                  <a:lnTo>
                    <a:pt x="1798673" y="2539999"/>
                  </a:lnTo>
                  <a:close/>
                </a:path>
                <a:path w="3041015" h="2540000">
                  <a:moveTo>
                    <a:pt x="114233" y="2254371"/>
                  </a:moveTo>
                  <a:lnTo>
                    <a:pt x="1088491" y="1282699"/>
                  </a:lnTo>
                  <a:lnTo>
                    <a:pt x="1097507" y="1282699"/>
                  </a:lnTo>
                  <a:lnTo>
                    <a:pt x="114233" y="2254371"/>
                  </a:lnTo>
                  <a:close/>
                </a:path>
                <a:path w="3041015" h="2540000">
                  <a:moveTo>
                    <a:pt x="1854409" y="2539999"/>
                  </a:moveTo>
                  <a:lnTo>
                    <a:pt x="1850311" y="2539999"/>
                  </a:lnTo>
                  <a:lnTo>
                    <a:pt x="2667950" y="1714499"/>
                  </a:lnTo>
                  <a:lnTo>
                    <a:pt x="3024496" y="1358899"/>
                  </a:lnTo>
                  <a:lnTo>
                    <a:pt x="3024496" y="1308099"/>
                  </a:lnTo>
                  <a:lnTo>
                    <a:pt x="3040889" y="1308099"/>
                  </a:lnTo>
                  <a:lnTo>
                    <a:pt x="3040889" y="1371599"/>
                  </a:lnTo>
                  <a:lnTo>
                    <a:pt x="3022857" y="1371599"/>
                  </a:lnTo>
                  <a:lnTo>
                    <a:pt x="1854409" y="2539999"/>
                  </a:lnTo>
                  <a:close/>
                </a:path>
                <a:path w="3041015" h="2540000">
                  <a:moveTo>
                    <a:pt x="455272" y="2539999"/>
                  </a:moveTo>
                  <a:lnTo>
                    <a:pt x="450354" y="2539999"/>
                  </a:lnTo>
                  <a:lnTo>
                    <a:pt x="1655907" y="1333957"/>
                  </a:lnTo>
                  <a:lnTo>
                    <a:pt x="455272" y="2539999"/>
                  </a:lnTo>
                  <a:close/>
                </a:path>
                <a:path w="3041015" h="2540000">
                  <a:moveTo>
                    <a:pt x="396112" y="1921076"/>
                  </a:moveTo>
                  <a:lnTo>
                    <a:pt x="956527" y="1358899"/>
                  </a:lnTo>
                  <a:lnTo>
                    <a:pt x="965543" y="1358899"/>
                  </a:lnTo>
                  <a:lnTo>
                    <a:pt x="396112" y="1921076"/>
                  </a:lnTo>
                  <a:close/>
                </a:path>
                <a:path w="3041015" h="2540000">
                  <a:moveTo>
                    <a:pt x="1910145" y="2539999"/>
                  </a:moveTo>
                  <a:lnTo>
                    <a:pt x="1906047" y="2539999"/>
                  </a:lnTo>
                  <a:lnTo>
                    <a:pt x="2723686" y="1714499"/>
                  </a:lnTo>
                  <a:lnTo>
                    <a:pt x="3022857" y="1422399"/>
                  </a:lnTo>
                  <a:lnTo>
                    <a:pt x="3022857" y="1371599"/>
                  </a:lnTo>
                  <a:lnTo>
                    <a:pt x="3040889" y="1371599"/>
                  </a:lnTo>
                  <a:lnTo>
                    <a:pt x="3040889" y="1422399"/>
                  </a:lnTo>
                  <a:lnTo>
                    <a:pt x="3025316" y="1422399"/>
                  </a:lnTo>
                  <a:lnTo>
                    <a:pt x="1910145" y="2539999"/>
                  </a:lnTo>
                  <a:close/>
                </a:path>
                <a:path w="3041015" h="2540000">
                  <a:moveTo>
                    <a:pt x="1406062" y="2539999"/>
                  </a:moveTo>
                  <a:lnTo>
                    <a:pt x="1401964" y="2539999"/>
                  </a:lnTo>
                  <a:lnTo>
                    <a:pt x="2559745" y="1378857"/>
                  </a:lnTo>
                  <a:lnTo>
                    <a:pt x="1406062" y="2539999"/>
                  </a:lnTo>
                  <a:close/>
                </a:path>
                <a:path w="3041015" h="2540000">
                  <a:moveTo>
                    <a:pt x="511008" y="2539999"/>
                  </a:moveTo>
                  <a:lnTo>
                    <a:pt x="506910" y="2539999"/>
                  </a:lnTo>
                  <a:lnTo>
                    <a:pt x="1657813" y="1388224"/>
                  </a:lnTo>
                  <a:lnTo>
                    <a:pt x="511008" y="2539999"/>
                  </a:lnTo>
                  <a:close/>
                </a:path>
                <a:path w="3041015" h="2540000">
                  <a:moveTo>
                    <a:pt x="2022437" y="2539999"/>
                  </a:moveTo>
                  <a:lnTo>
                    <a:pt x="2017519" y="2539999"/>
                  </a:lnTo>
                  <a:lnTo>
                    <a:pt x="2825112" y="1724642"/>
                  </a:lnTo>
                  <a:lnTo>
                    <a:pt x="3023677" y="1523999"/>
                  </a:lnTo>
                  <a:lnTo>
                    <a:pt x="3023677" y="1474808"/>
                  </a:lnTo>
                  <a:lnTo>
                    <a:pt x="3025316" y="1473199"/>
                  </a:lnTo>
                  <a:lnTo>
                    <a:pt x="3025316" y="1422399"/>
                  </a:lnTo>
                  <a:lnTo>
                    <a:pt x="3040889" y="1422399"/>
                  </a:lnTo>
                  <a:lnTo>
                    <a:pt x="3040889" y="1536699"/>
                  </a:lnTo>
                  <a:lnTo>
                    <a:pt x="3024496" y="1536699"/>
                  </a:lnTo>
                  <a:lnTo>
                    <a:pt x="2022437" y="2539999"/>
                  </a:lnTo>
                  <a:close/>
                </a:path>
                <a:path w="3041015" h="2540000">
                  <a:moveTo>
                    <a:pt x="741070" y="1517282"/>
                  </a:moveTo>
                  <a:lnTo>
                    <a:pt x="817309" y="1439088"/>
                  </a:lnTo>
                  <a:lnTo>
                    <a:pt x="823745" y="1435099"/>
                  </a:lnTo>
                  <a:lnTo>
                    <a:pt x="741070" y="1517282"/>
                  </a:lnTo>
                  <a:close/>
                </a:path>
                <a:path w="3041015" h="2540000">
                  <a:moveTo>
                    <a:pt x="2966178" y="1531232"/>
                  </a:moveTo>
                  <a:lnTo>
                    <a:pt x="3023677" y="1473199"/>
                  </a:lnTo>
                  <a:lnTo>
                    <a:pt x="3023677" y="1474808"/>
                  </a:lnTo>
                  <a:lnTo>
                    <a:pt x="2966178" y="1531232"/>
                  </a:lnTo>
                  <a:close/>
                </a:path>
                <a:path w="3041015" h="2540000">
                  <a:moveTo>
                    <a:pt x="31843" y="2514599"/>
                  </a:moveTo>
                  <a:lnTo>
                    <a:pt x="18851" y="2514599"/>
                  </a:lnTo>
                  <a:lnTo>
                    <a:pt x="810304" y="1724642"/>
                  </a:lnTo>
                  <a:lnTo>
                    <a:pt x="1036081" y="1500343"/>
                  </a:lnTo>
                  <a:lnTo>
                    <a:pt x="263106" y="2273299"/>
                  </a:lnTo>
                  <a:lnTo>
                    <a:pt x="31843" y="2514599"/>
                  </a:lnTo>
                  <a:close/>
                </a:path>
                <a:path w="3041015" h="2540000">
                  <a:moveTo>
                    <a:pt x="18851" y="2184399"/>
                  </a:moveTo>
                  <a:lnTo>
                    <a:pt x="690962" y="1511299"/>
                  </a:lnTo>
                  <a:lnTo>
                    <a:pt x="700798" y="1511299"/>
                  </a:lnTo>
                  <a:lnTo>
                    <a:pt x="599161" y="1612899"/>
                  </a:lnTo>
                  <a:lnTo>
                    <a:pt x="18851" y="2184399"/>
                  </a:lnTo>
                  <a:close/>
                </a:path>
                <a:path w="3041015" h="2540000">
                  <a:moveTo>
                    <a:pt x="32298" y="2235199"/>
                  </a:moveTo>
                  <a:lnTo>
                    <a:pt x="18851" y="2235199"/>
                  </a:lnTo>
                  <a:lnTo>
                    <a:pt x="741070" y="1517282"/>
                  </a:lnTo>
                  <a:lnTo>
                    <a:pt x="486870" y="1777999"/>
                  </a:lnTo>
                  <a:lnTo>
                    <a:pt x="32298" y="2235199"/>
                  </a:lnTo>
                  <a:close/>
                </a:path>
                <a:path w="3041015" h="2540000">
                  <a:moveTo>
                    <a:pt x="1966701" y="2539999"/>
                  </a:moveTo>
                  <a:lnTo>
                    <a:pt x="1961783" y="2539999"/>
                  </a:lnTo>
                  <a:lnTo>
                    <a:pt x="2779422" y="1714499"/>
                  </a:lnTo>
                  <a:lnTo>
                    <a:pt x="2966178" y="1531232"/>
                  </a:lnTo>
                  <a:lnTo>
                    <a:pt x="1966701" y="2539999"/>
                  </a:lnTo>
                  <a:close/>
                </a:path>
                <a:path w="3041015" h="2540000">
                  <a:moveTo>
                    <a:pt x="2133909" y="2539999"/>
                  </a:moveTo>
                  <a:lnTo>
                    <a:pt x="2129810" y="2539999"/>
                  </a:lnTo>
                  <a:lnTo>
                    <a:pt x="2937404" y="1724642"/>
                  </a:lnTo>
                  <a:lnTo>
                    <a:pt x="3022857" y="1638299"/>
                  </a:lnTo>
                  <a:lnTo>
                    <a:pt x="3022857" y="1589067"/>
                  </a:lnTo>
                  <a:lnTo>
                    <a:pt x="3024496" y="1587499"/>
                  </a:lnTo>
                  <a:lnTo>
                    <a:pt x="3024496" y="1536699"/>
                  </a:lnTo>
                  <a:lnTo>
                    <a:pt x="3040889" y="1536699"/>
                  </a:lnTo>
                  <a:lnTo>
                    <a:pt x="3040889" y="1638299"/>
                  </a:lnTo>
                  <a:lnTo>
                    <a:pt x="3023677" y="1638299"/>
                  </a:lnTo>
                  <a:lnTo>
                    <a:pt x="2133909" y="2539999"/>
                  </a:lnTo>
                  <a:close/>
                </a:path>
                <a:path w="3041015" h="2540000">
                  <a:moveTo>
                    <a:pt x="31501" y="2120899"/>
                  </a:moveTo>
                  <a:lnTo>
                    <a:pt x="18851" y="2120899"/>
                  </a:lnTo>
                  <a:lnTo>
                    <a:pt x="558999" y="1587499"/>
                  </a:lnTo>
                  <a:lnTo>
                    <a:pt x="568015" y="1587499"/>
                  </a:lnTo>
                  <a:lnTo>
                    <a:pt x="486870" y="1663699"/>
                  </a:lnTo>
                  <a:lnTo>
                    <a:pt x="31501" y="2120899"/>
                  </a:lnTo>
                  <a:close/>
                </a:path>
                <a:path w="3041015" h="2540000">
                  <a:moveTo>
                    <a:pt x="2992603" y="1618004"/>
                  </a:moveTo>
                  <a:lnTo>
                    <a:pt x="3022857" y="1587499"/>
                  </a:lnTo>
                  <a:lnTo>
                    <a:pt x="3022857" y="1589067"/>
                  </a:lnTo>
                  <a:lnTo>
                    <a:pt x="2992603" y="1618004"/>
                  </a:lnTo>
                  <a:close/>
                </a:path>
                <a:path w="3041015" h="2540000">
                  <a:moveTo>
                    <a:pt x="2078173" y="2539999"/>
                  </a:moveTo>
                  <a:lnTo>
                    <a:pt x="2074074" y="2539999"/>
                  </a:lnTo>
                  <a:lnTo>
                    <a:pt x="2891714" y="1714499"/>
                  </a:lnTo>
                  <a:lnTo>
                    <a:pt x="2992603" y="1618004"/>
                  </a:lnTo>
                  <a:lnTo>
                    <a:pt x="2078173" y="2539999"/>
                  </a:lnTo>
                  <a:close/>
                </a:path>
                <a:path w="3041015" h="2540000">
                  <a:moveTo>
                    <a:pt x="2568569" y="2265863"/>
                  </a:moveTo>
                  <a:lnTo>
                    <a:pt x="2579919" y="2254371"/>
                  </a:lnTo>
                  <a:lnTo>
                    <a:pt x="3023677" y="1803399"/>
                  </a:lnTo>
                  <a:lnTo>
                    <a:pt x="3023677" y="1638299"/>
                  </a:lnTo>
                  <a:lnTo>
                    <a:pt x="3040889" y="1638299"/>
                  </a:lnTo>
                  <a:lnTo>
                    <a:pt x="3040889" y="1816099"/>
                  </a:lnTo>
                  <a:lnTo>
                    <a:pt x="3023677" y="1816099"/>
                  </a:lnTo>
                  <a:lnTo>
                    <a:pt x="2568569" y="2265863"/>
                  </a:lnTo>
                  <a:close/>
                </a:path>
                <a:path w="3041015" h="2540000">
                  <a:moveTo>
                    <a:pt x="53618" y="2036233"/>
                  </a:moveTo>
                  <a:lnTo>
                    <a:pt x="427036" y="1663699"/>
                  </a:lnTo>
                  <a:lnTo>
                    <a:pt x="436052" y="1663699"/>
                  </a:lnTo>
                  <a:lnTo>
                    <a:pt x="53618" y="2036233"/>
                  </a:lnTo>
                  <a:close/>
                </a:path>
                <a:path w="3041015" h="2540000">
                  <a:moveTo>
                    <a:pt x="2190464" y="2539999"/>
                  </a:moveTo>
                  <a:lnTo>
                    <a:pt x="2185546" y="2539999"/>
                  </a:lnTo>
                  <a:lnTo>
                    <a:pt x="3003186" y="1714499"/>
                  </a:lnTo>
                  <a:lnTo>
                    <a:pt x="3023677" y="1701799"/>
                  </a:lnTo>
                  <a:lnTo>
                    <a:pt x="2190464" y="2539999"/>
                  </a:lnTo>
                  <a:close/>
                </a:path>
                <a:path w="3041015" h="2540000">
                  <a:moveTo>
                    <a:pt x="1574090" y="2539999"/>
                  </a:moveTo>
                  <a:lnTo>
                    <a:pt x="1570259" y="2539999"/>
                  </a:lnTo>
                  <a:lnTo>
                    <a:pt x="1716340" y="2387599"/>
                  </a:lnTo>
                  <a:lnTo>
                    <a:pt x="2383813" y="1724642"/>
                  </a:lnTo>
                  <a:lnTo>
                    <a:pt x="1574090" y="2539999"/>
                  </a:lnTo>
                  <a:close/>
                </a:path>
                <a:path w="3041015" h="2540000">
                  <a:moveTo>
                    <a:pt x="19671" y="2019299"/>
                  </a:moveTo>
                  <a:lnTo>
                    <a:pt x="18851" y="2019299"/>
                  </a:lnTo>
                  <a:lnTo>
                    <a:pt x="294253" y="1739899"/>
                  </a:lnTo>
                  <a:lnTo>
                    <a:pt x="304088" y="1739899"/>
                  </a:lnTo>
                  <a:lnTo>
                    <a:pt x="19671" y="2019299"/>
                  </a:lnTo>
                  <a:close/>
                </a:path>
                <a:path w="3041015" h="2540000">
                  <a:moveTo>
                    <a:pt x="2246200" y="2539999"/>
                  </a:moveTo>
                  <a:lnTo>
                    <a:pt x="2242102" y="2539999"/>
                  </a:lnTo>
                  <a:lnTo>
                    <a:pt x="2611394" y="2158999"/>
                  </a:lnTo>
                  <a:lnTo>
                    <a:pt x="3023677" y="1752599"/>
                  </a:lnTo>
                  <a:lnTo>
                    <a:pt x="2246200" y="2539999"/>
                  </a:lnTo>
                  <a:close/>
                </a:path>
                <a:path w="3041015" h="2540000">
                  <a:moveTo>
                    <a:pt x="31556" y="1955799"/>
                  </a:moveTo>
                  <a:lnTo>
                    <a:pt x="18851" y="1955799"/>
                  </a:lnTo>
                  <a:lnTo>
                    <a:pt x="161470" y="1816099"/>
                  </a:lnTo>
                  <a:lnTo>
                    <a:pt x="171306" y="1816099"/>
                  </a:lnTo>
                  <a:lnTo>
                    <a:pt x="31556" y="1955799"/>
                  </a:lnTo>
                  <a:close/>
                </a:path>
                <a:path w="3041015" h="2540000">
                  <a:moveTo>
                    <a:pt x="2649864" y="2295662"/>
                  </a:moveTo>
                  <a:lnTo>
                    <a:pt x="3023677" y="1917699"/>
                  </a:lnTo>
                  <a:lnTo>
                    <a:pt x="3023677" y="1816099"/>
                  </a:lnTo>
                  <a:lnTo>
                    <a:pt x="3040889" y="1816099"/>
                  </a:lnTo>
                  <a:lnTo>
                    <a:pt x="3040889" y="1930399"/>
                  </a:lnTo>
                  <a:lnTo>
                    <a:pt x="3023677" y="1930399"/>
                  </a:lnTo>
                  <a:lnTo>
                    <a:pt x="2649864" y="2295662"/>
                  </a:lnTo>
                  <a:close/>
                </a:path>
                <a:path w="3041015" h="2540000">
                  <a:moveTo>
                    <a:pt x="861918" y="2295993"/>
                  </a:moveTo>
                  <a:lnTo>
                    <a:pt x="1157341" y="1993899"/>
                  </a:lnTo>
                  <a:lnTo>
                    <a:pt x="1303548" y="1852016"/>
                  </a:lnTo>
                  <a:lnTo>
                    <a:pt x="861918" y="2295993"/>
                  </a:lnTo>
                  <a:close/>
                </a:path>
                <a:path w="3041015" h="2540000">
                  <a:moveTo>
                    <a:pt x="2435990" y="2451099"/>
                  </a:moveTo>
                  <a:lnTo>
                    <a:pt x="3023677" y="1866899"/>
                  </a:lnTo>
                  <a:lnTo>
                    <a:pt x="2499922" y="2387599"/>
                  </a:lnTo>
                  <a:lnTo>
                    <a:pt x="2442205" y="2447890"/>
                  </a:lnTo>
                  <a:lnTo>
                    <a:pt x="2435990" y="2451099"/>
                  </a:lnTo>
                  <a:close/>
                </a:path>
                <a:path w="3041015" h="2540000">
                  <a:moveTo>
                    <a:pt x="20491" y="2463799"/>
                  </a:moveTo>
                  <a:lnTo>
                    <a:pt x="20491" y="2462143"/>
                  </a:lnTo>
                  <a:lnTo>
                    <a:pt x="207370" y="2273299"/>
                  </a:lnTo>
                  <a:lnTo>
                    <a:pt x="596383" y="1888289"/>
                  </a:lnTo>
                  <a:lnTo>
                    <a:pt x="20491" y="2463799"/>
                  </a:lnTo>
                  <a:close/>
                </a:path>
                <a:path w="3041015" h="2540000">
                  <a:moveTo>
                    <a:pt x="18851" y="1904999"/>
                  </a:moveTo>
                  <a:lnTo>
                    <a:pt x="29507" y="1892299"/>
                  </a:lnTo>
                  <a:lnTo>
                    <a:pt x="38523" y="1892299"/>
                  </a:lnTo>
                  <a:lnTo>
                    <a:pt x="18851" y="1904999"/>
                  </a:lnTo>
                  <a:close/>
                </a:path>
                <a:path w="3041015" h="2540000">
                  <a:moveTo>
                    <a:pt x="19671" y="2298699"/>
                  </a:moveTo>
                  <a:lnTo>
                    <a:pt x="19671" y="2297683"/>
                  </a:lnTo>
                  <a:lnTo>
                    <a:pt x="39343" y="2273299"/>
                  </a:lnTo>
                  <a:lnTo>
                    <a:pt x="396112" y="1921076"/>
                  </a:lnTo>
                  <a:lnTo>
                    <a:pt x="19671" y="2298699"/>
                  </a:lnTo>
                  <a:close/>
                </a:path>
                <a:path w="3041015" h="2540000">
                  <a:moveTo>
                    <a:pt x="2875922" y="2181013"/>
                  </a:moveTo>
                  <a:lnTo>
                    <a:pt x="3019579" y="2031999"/>
                  </a:lnTo>
                  <a:lnTo>
                    <a:pt x="3021256" y="2031999"/>
                  </a:lnTo>
                  <a:lnTo>
                    <a:pt x="3022550" y="2019299"/>
                  </a:lnTo>
                  <a:lnTo>
                    <a:pt x="3023382" y="2006599"/>
                  </a:lnTo>
                  <a:lnTo>
                    <a:pt x="3023677" y="1993899"/>
                  </a:lnTo>
                  <a:lnTo>
                    <a:pt x="3023677" y="1930399"/>
                  </a:lnTo>
                  <a:lnTo>
                    <a:pt x="3040889" y="1930399"/>
                  </a:lnTo>
                  <a:lnTo>
                    <a:pt x="3040889" y="1993899"/>
                  </a:lnTo>
                  <a:lnTo>
                    <a:pt x="3034793" y="2044699"/>
                  </a:lnTo>
                  <a:lnTo>
                    <a:pt x="3017939" y="2044699"/>
                  </a:lnTo>
                  <a:lnTo>
                    <a:pt x="2875922" y="2181013"/>
                  </a:lnTo>
                  <a:close/>
                </a:path>
                <a:path w="3041015" h="2540000">
                  <a:moveTo>
                    <a:pt x="2700736" y="2298699"/>
                  </a:moveTo>
                  <a:lnTo>
                    <a:pt x="3023677" y="1981199"/>
                  </a:lnTo>
                  <a:lnTo>
                    <a:pt x="2708539" y="2294669"/>
                  </a:lnTo>
                  <a:lnTo>
                    <a:pt x="2700736" y="2298699"/>
                  </a:lnTo>
                  <a:close/>
                </a:path>
                <a:path w="3041015" h="2540000">
                  <a:moveTo>
                    <a:pt x="19671" y="2070099"/>
                  </a:moveTo>
                  <a:lnTo>
                    <a:pt x="19671" y="2069301"/>
                  </a:lnTo>
                  <a:lnTo>
                    <a:pt x="53618" y="2036233"/>
                  </a:lnTo>
                  <a:lnTo>
                    <a:pt x="19671" y="2070099"/>
                  </a:lnTo>
                  <a:close/>
                </a:path>
                <a:path w="3041015" h="2540000">
                  <a:moveTo>
                    <a:pt x="2337208" y="2539999"/>
                  </a:moveTo>
                  <a:lnTo>
                    <a:pt x="2297838" y="2539999"/>
                  </a:lnTo>
                  <a:lnTo>
                    <a:pt x="2316995" y="2520602"/>
                  </a:lnTo>
                  <a:lnTo>
                    <a:pt x="2426974" y="2463799"/>
                  </a:lnTo>
                  <a:lnTo>
                    <a:pt x="2442205" y="2447890"/>
                  </a:lnTo>
                  <a:lnTo>
                    <a:pt x="2558937" y="2387599"/>
                  </a:lnTo>
                  <a:lnTo>
                    <a:pt x="2574343" y="2372023"/>
                  </a:lnTo>
                  <a:lnTo>
                    <a:pt x="2691720" y="2311399"/>
                  </a:lnTo>
                  <a:lnTo>
                    <a:pt x="2708539" y="2294669"/>
                  </a:lnTo>
                  <a:lnTo>
                    <a:pt x="2823683" y="2235199"/>
                  </a:lnTo>
                  <a:lnTo>
                    <a:pt x="2838837" y="2219480"/>
                  </a:lnTo>
                  <a:lnTo>
                    <a:pt x="2935975" y="2171699"/>
                  </a:lnTo>
                  <a:lnTo>
                    <a:pt x="2987100" y="2120899"/>
                  </a:lnTo>
                  <a:lnTo>
                    <a:pt x="3005709" y="2082799"/>
                  </a:lnTo>
                  <a:lnTo>
                    <a:pt x="3017939" y="2044699"/>
                  </a:lnTo>
                  <a:lnTo>
                    <a:pt x="3034793" y="2044699"/>
                  </a:lnTo>
                  <a:lnTo>
                    <a:pt x="3033269" y="2057399"/>
                  </a:lnTo>
                  <a:lnTo>
                    <a:pt x="3012509" y="2108199"/>
                  </a:lnTo>
                  <a:lnTo>
                    <a:pt x="2981759" y="2146299"/>
                  </a:lnTo>
                  <a:lnTo>
                    <a:pt x="2944171" y="2184399"/>
                  </a:lnTo>
                  <a:lnTo>
                    <a:pt x="2337208" y="2539999"/>
                  </a:lnTo>
                  <a:close/>
                </a:path>
                <a:path w="3041015" h="2540000">
                  <a:moveTo>
                    <a:pt x="2832699" y="2222499"/>
                  </a:moveTo>
                  <a:lnTo>
                    <a:pt x="2875922" y="2181013"/>
                  </a:lnTo>
                  <a:lnTo>
                    <a:pt x="2838837" y="2219480"/>
                  </a:lnTo>
                  <a:lnTo>
                    <a:pt x="2832699" y="2222499"/>
                  </a:lnTo>
                  <a:close/>
                </a:path>
                <a:path w="3041015" h="2540000">
                  <a:moveTo>
                    <a:pt x="93959" y="2274591"/>
                  </a:moveTo>
                  <a:lnTo>
                    <a:pt x="95079" y="2273299"/>
                  </a:lnTo>
                  <a:lnTo>
                    <a:pt x="114233" y="2254371"/>
                  </a:lnTo>
                  <a:lnTo>
                    <a:pt x="93959" y="2274591"/>
                  </a:lnTo>
                  <a:close/>
                </a:path>
                <a:path w="3041015" h="2540000">
                  <a:moveTo>
                    <a:pt x="2304027" y="2527299"/>
                  </a:moveTo>
                  <a:lnTo>
                    <a:pt x="2568569" y="2265863"/>
                  </a:lnTo>
                  <a:lnTo>
                    <a:pt x="2316995" y="2520602"/>
                  </a:lnTo>
                  <a:lnTo>
                    <a:pt x="2304027" y="2527299"/>
                  </a:lnTo>
                  <a:close/>
                </a:path>
                <a:path w="3041015" h="2540000">
                  <a:moveTo>
                    <a:pt x="29038" y="2349499"/>
                  </a:moveTo>
                  <a:lnTo>
                    <a:pt x="18851" y="2349499"/>
                  </a:lnTo>
                  <a:lnTo>
                    <a:pt x="93959" y="2274591"/>
                  </a:lnTo>
                  <a:lnTo>
                    <a:pt x="29038" y="2349499"/>
                  </a:lnTo>
                  <a:close/>
                </a:path>
                <a:path w="3041015" h="2540000">
                  <a:moveTo>
                    <a:pt x="2568773" y="2374899"/>
                  </a:moveTo>
                  <a:lnTo>
                    <a:pt x="2649864" y="2295662"/>
                  </a:lnTo>
                  <a:lnTo>
                    <a:pt x="2574343" y="2372023"/>
                  </a:lnTo>
                  <a:lnTo>
                    <a:pt x="2568773" y="2374899"/>
                  </a:lnTo>
                  <a:close/>
                </a:path>
                <a:path w="3041015" h="2540000">
                  <a:moveTo>
                    <a:pt x="623300" y="2539999"/>
                  </a:moveTo>
                  <a:lnTo>
                    <a:pt x="619201" y="2539999"/>
                  </a:lnTo>
                  <a:lnTo>
                    <a:pt x="861918" y="2295993"/>
                  </a:lnTo>
                  <a:lnTo>
                    <a:pt x="623300" y="2539999"/>
                  </a:lnTo>
                  <a:close/>
                </a:path>
                <a:path w="3041015" h="2540000">
                  <a:moveTo>
                    <a:pt x="20491" y="2412999"/>
                  </a:moveTo>
                  <a:lnTo>
                    <a:pt x="18032" y="2412999"/>
                  </a:lnTo>
                  <a:lnTo>
                    <a:pt x="60380" y="2370508"/>
                  </a:lnTo>
                  <a:lnTo>
                    <a:pt x="20491" y="2412999"/>
                  </a:lnTo>
                  <a:close/>
                </a:path>
                <a:path w="3041015" h="2540000">
                  <a:moveTo>
                    <a:pt x="120036" y="2539999"/>
                  </a:moveTo>
                  <a:lnTo>
                    <a:pt x="115118" y="2539999"/>
                  </a:lnTo>
                  <a:lnTo>
                    <a:pt x="236606" y="2418253"/>
                  </a:lnTo>
                  <a:lnTo>
                    <a:pt x="120036" y="2539999"/>
                  </a:lnTo>
                  <a:close/>
                </a:path>
                <a:path w="3041015" h="2540000">
                  <a:moveTo>
                    <a:pt x="343439" y="2539999"/>
                  </a:moveTo>
                  <a:lnTo>
                    <a:pt x="338882" y="2539999"/>
                  </a:lnTo>
                  <a:lnTo>
                    <a:pt x="451928" y="2426853"/>
                  </a:lnTo>
                  <a:lnTo>
                    <a:pt x="343439" y="2539999"/>
                  </a:lnTo>
                  <a:close/>
                </a:path>
                <a:path w="3041015" h="2540000">
                  <a:moveTo>
                    <a:pt x="63481" y="2539999"/>
                  </a:moveTo>
                  <a:lnTo>
                    <a:pt x="59382" y="2539999"/>
                  </a:lnTo>
                  <a:lnTo>
                    <a:pt x="160914" y="2438240"/>
                  </a:lnTo>
                  <a:lnTo>
                    <a:pt x="63481" y="2539999"/>
                  </a:lnTo>
                  <a:close/>
                </a:path>
                <a:path w="3041015" h="2540000">
                  <a:moveTo>
                    <a:pt x="231508" y="2539999"/>
                  </a:moveTo>
                  <a:lnTo>
                    <a:pt x="227410" y="2539999"/>
                  </a:lnTo>
                  <a:lnTo>
                    <a:pt x="328146" y="2439071"/>
                  </a:lnTo>
                  <a:lnTo>
                    <a:pt x="231508" y="2539999"/>
                  </a:lnTo>
                  <a:close/>
                </a:path>
                <a:path w="3041015" h="2540000">
                  <a:moveTo>
                    <a:pt x="175772" y="2539999"/>
                  </a:moveTo>
                  <a:lnTo>
                    <a:pt x="171674" y="2539999"/>
                  </a:lnTo>
                  <a:lnTo>
                    <a:pt x="270416" y="2441153"/>
                  </a:lnTo>
                  <a:lnTo>
                    <a:pt x="175772" y="2539999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321306" y="9436539"/>
              <a:ext cx="79505" cy="10666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54908" y="9359490"/>
              <a:ext cx="79505" cy="10666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591789" y="9279980"/>
              <a:ext cx="79505" cy="10666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64744" y="7886050"/>
              <a:ext cx="3023235" cy="2401570"/>
            </a:xfrm>
            <a:custGeom>
              <a:avLst/>
              <a:gdLst/>
              <a:ahLst/>
              <a:cxnLst/>
              <a:rect l="l" t="t" r="r" b="b"/>
              <a:pathLst>
                <a:path w="3023235" h="2401570">
                  <a:moveTo>
                    <a:pt x="2535618" y="2400948"/>
                  </a:moveTo>
                  <a:lnTo>
                    <a:pt x="0" y="2400948"/>
                  </a:lnTo>
                  <a:lnTo>
                    <a:pt x="0" y="1825901"/>
                  </a:lnTo>
                  <a:lnTo>
                    <a:pt x="7197" y="1774287"/>
                  </a:lnTo>
                  <a:lnTo>
                    <a:pt x="26843" y="1724056"/>
                  </a:lnTo>
                  <a:lnTo>
                    <a:pt x="56017" y="1680895"/>
                  </a:lnTo>
                  <a:lnTo>
                    <a:pt x="91800" y="1650490"/>
                  </a:lnTo>
                  <a:lnTo>
                    <a:pt x="2931057" y="11129"/>
                  </a:lnTo>
                  <a:lnTo>
                    <a:pt x="2966839" y="0"/>
                  </a:lnTo>
                  <a:lnTo>
                    <a:pt x="2996014" y="9387"/>
                  </a:lnTo>
                  <a:lnTo>
                    <a:pt x="3015660" y="37064"/>
                  </a:lnTo>
                  <a:lnTo>
                    <a:pt x="3022857" y="80802"/>
                  </a:lnTo>
                  <a:lnTo>
                    <a:pt x="3022857" y="1997215"/>
                  </a:lnTo>
                  <a:lnTo>
                    <a:pt x="3015660" y="2048829"/>
                  </a:lnTo>
                  <a:lnTo>
                    <a:pt x="2996014" y="2099060"/>
                  </a:lnTo>
                  <a:lnTo>
                    <a:pt x="2966839" y="2142221"/>
                  </a:lnTo>
                  <a:lnTo>
                    <a:pt x="2931057" y="2172626"/>
                  </a:lnTo>
                  <a:lnTo>
                    <a:pt x="2535618" y="2400948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54908" y="7876688"/>
              <a:ext cx="3041015" cy="2410460"/>
            </a:xfrm>
            <a:custGeom>
              <a:avLst/>
              <a:gdLst/>
              <a:ahLst/>
              <a:cxnLst/>
              <a:rect l="l" t="t" r="r" b="b"/>
              <a:pathLst>
                <a:path w="3041015" h="2410459">
                  <a:moveTo>
                    <a:pt x="18851" y="2410311"/>
                  </a:moveTo>
                  <a:lnTo>
                    <a:pt x="0" y="2410311"/>
                  </a:lnTo>
                  <a:lnTo>
                    <a:pt x="0" y="1835264"/>
                  </a:lnTo>
                  <a:lnTo>
                    <a:pt x="7620" y="1781216"/>
                  </a:lnTo>
                  <a:lnTo>
                    <a:pt x="28380" y="1728705"/>
                  </a:lnTo>
                  <a:lnTo>
                    <a:pt x="59129" y="1683572"/>
                  </a:lnTo>
                  <a:lnTo>
                    <a:pt x="96718" y="1651655"/>
                  </a:lnTo>
                  <a:lnTo>
                    <a:pt x="2935975" y="12295"/>
                  </a:lnTo>
                  <a:lnTo>
                    <a:pt x="2972961" y="0"/>
                  </a:lnTo>
                  <a:lnTo>
                    <a:pt x="2990033" y="1229"/>
                  </a:lnTo>
                  <a:lnTo>
                    <a:pt x="3032181" y="39242"/>
                  </a:lnTo>
                  <a:lnTo>
                    <a:pt x="3040889" y="90164"/>
                  </a:lnTo>
                  <a:lnTo>
                    <a:pt x="3040889" y="170493"/>
                  </a:lnTo>
                  <a:lnTo>
                    <a:pt x="3022857" y="170493"/>
                  </a:lnTo>
                  <a:lnTo>
                    <a:pt x="18851" y="1904936"/>
                  </a:lnTo>
                  <a:lnTo>
                    <a:pt x="18851" y="2410311"/>
                  </a:lnTo>
                  <a:close/>
                </a:path>
                <a:path w="3041015" h="2410459">
                  <a:moveTo>
                    <a:pt x="2562929" y="2410311"/>
                  </a:moveTo>
                  <a:lnTo>
                    <a:pt x="2526340" y="2410311"/>
                  </a:lnTo>
                  <a:lnTo>
                    <a:pt x="2935975" y="2173792"/>
                  </a:lnTo>
                  <a:lnTo>
                    <a:pt x="2969951" y="2144898"/>
                  </a:lnTo>
                  <a:lnTo>
                    <a:pt x="2997551" y="2103709"/>
                  </a:lnTo>
                  <a:lnTo>
                    <a:pt x="3016082" y="2055758"/>
                  </a:lnTo>
                  <a:lnTo>
                    <a:pt x="3022857" y="2006577"/>
                  </a:lnTo>
                  <a:lnTo>
                    <a:pt x="3022857" y="170493"/>
                  </a:lnTo>
                  <a:lnTo>
                    <a:pt x="3040889" y="170493"/>
                  </a:lnTo>
                  <a:lnTo>
                    <a:pt x="3040889" y="2006577"/>
                  </a:lnTo>
                  <a:lnTo>
                    <a:pt x="3033269" y="2060625"/>
                  </a:lnTo>
                  <a:lnTo>
                    <a:pt x="3012509" y="2113135"/>
                  </a:lnTo>
                  <a:lnTo>
                    <a:pt x="2981759" y="2158269"/>
                  </a:lnTo>
                  <a:lnTo>
                    <a:pt x="2944171" y="2190185"/>
                  </a:lnTo>
                  <a:lnTo>
                    <a:pt x="2562929" y="2410311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541791" y="9566868"/>
              <a:ext cx="79505" cy="10666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675393" y="9489819"/>
              <a:ext cx="79505" cy="10666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813094" y="9410310"/>
              <a:ext cx="79505" cy="10666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949155" y="9075060"/>
              <a:ext cx="1198880" cy="1212215"/>
            </a:xfrm>
            <a:custGeom>
              <a:avLst/>
              <a:gdLst/>
              <a:ahLst/>
              <a:cxnLst/>
              <a:rect l="l" t="t" r="r" b="b"/>
              <a:pathLst>
                <a:path w="1198880" h="1212215">
                  <a:moveTo>
                    <a:pt x="612578" y="1211938"/>
                  </a:moveTo>
                  <a:lnTo>
                    <a:pt x="0" y="1211938"/>
                  </a:lnTo>
                  <a:lnTo>
                    <a:pt x="0" y="691810"/>
                  </a:lnTo>
                  <a:lnTo>
                    <a:pt x="1198323" y="0"/>
                  </a:lnTo>
                  <a:lnTo>
                    <a:pt x="1198323" y="873779"/>
                  </a:lnTo>
                  <a:lnTo>
                    <a:pt x="612578" y="1211938"/>
                  </a:lnTo>
                  <a:close/>
                </a:path>
              </a:pathLst>
            </a:custGeom>
            <a:solidFill>
              <a:srgbClr val="F0AB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269606" y="8580793"/>
              <a:ext cx="734060" cy="1298575"/>
            </a:xfrm>
            <a:custGeom>
              <a:avLst/>
              <a:gdLst/>
              <a:ahLst/>
              <a:cxnLst/>
              <a:rect l="l" t="t" r="r" b="b"/>
              <a:pathLst>
                <a:path w="734060" h="1298575">
                  <a:moveTo>
                    <a:pt x="0" y="787712"/>
                  </a:moveTo>
                  <a:lnTo>
                    <a:pt x="0" y="423774"/>
                  </a:lnTo>
                  <a:lnTo>
                    <a:pt x="733583" y="0"/>
                  </a:lnTo>
                  <a:lnTo>
                    <a:pt x="733583" y="363938"/>
                  </a:lnTo>
                  <a:lnTo>
                    <a:pt x="0" y="787712"/>
                  </a:lnTo>
                  <a:close/>
                </a:path>
                <a:path w="734060" h="1298575">
                  <a:moveTo>
                    <a:pt x="0" y="1298373"/>
                  </a:moveTo>
                  <a:lnTo>
                    <a:pt x="0" y="901648"/>
                  </a:lnTo>
                  <a:lnTo>
                    <a:pt x="733583" y="477873"/>
                  </a:lnTo>
                  <a:lnTo>
                    <a:pt x="733583" y="874598"/>
                  </a:lnTo>
                  <a:lnTo>
                    <a:pt x="0" y="1298373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940135" y="8565222"/>
              <a:ext cx="2072639" cy="1722120"/>
            </a:xfrm>
            <a:custGeom>
              <a:avLst/>
              <a:gdLst/>
              <a:ahLst/>
              <a:cxnLst/>
              <a:rect l="l" t="t" r="r" b="b"/>
              <a:pathLst>
                <a:path w="2072639" h="1722120">
                  <a:moveTo>
                    <a:pt x="1217168" y="493445"/>
                  </a:moveTo>
                  <a:lnTo>
                    <a:pt x="4914" y="1193457"/>
                  </a:lnTo>
                  <a:lnTo>
                    <a:pt x="0" y="1195920"/>
                  </a:lnTo>
                  <a:lnTo>
                    <a:pt x="0" y="1721777"/>
                  </a:lnTo>
                  <a:lnTo>
                    <a:pt x="18846" y="1721777"/>
                  </a:lnTo>
                  <a:lnTo>
                    <a:pt x="18846" y="1207389"/>
                  </a:lnTo>
                  <a:lnTo>
                    <a:pt x="1198321" y="526237"/>
                  </a:lnTo>
                  <a:lnTo>
                    <a:pt x="1198321" y="1377886"/>
                  </a:lnTo>
                  <a:lnTo>
                    <a:pt x="602830" y="1721777"/>
                  </a:lnTo>
                  <a:lnTo>
                    <a:pt x="640168" y="1721777"/>
                  </a:lnTo>
                  <a:lnTo>
                    <a:pt x="1212253" y="1391818"/>
                  </a:lnTo>
                  <a:lnTo>
                    <a:pt x="1217168" y="1388541"/>
                  </a:lnTo>
                  <a:lnTo>
                    <a:pt x="1217168" y="526237"/>
                  </a:lnTo>
                  <a:lnTo>
                    <a:pt x="1217168" y="493445"/>
                  </a:lnTo>
                  <a:close/>
                </a:path>
                <a:path w="2072639" h="1722120">
                  <a:moveTo>
                    <a:pt x="1435201" y="1703298"/>
                  </a:moveTo>
                  <a:lnTo>
                    <a:pt x="1403197" y="1721777"/>
                  </a:lnTo>
                  <a:lnTo>
                    <a:pt x="1435201" y="1721777"/>
                  </a:lnTo>
                  <a:lnTo>
                    <a:pt x="1435201" y="1703298"/>
                  </a:lnTo>
                  <a:close/>
                </a:path>
                <a:path w="2072639" h="1722120">
                  <a:moveTo>
                    <a:pt x="1435201" y="1573784"/>
                  </a:moveTo>
                  <a:lnTo>
                    <a:pt x="1178979" y="1721777"/>
                  </a:lnTo>
                  <a:lnTo>
                    <a:pt x="1265542" y="1721777"/>
                  </a:lnTo>
                  <a:lnTo>
                    <a:pt x="1435201" y="1623783"/>
                  </a:lnTo>
                  <a:lnTo>
                    <a:pt x="1435201" y="1573784"/>
                  </a:lnTo>
                  <a:close/>
                </a:path>
                <a:path w="2072639" h="1722120">
                  <a:moveTo>
                    <a:pt x="1435201" y="1444282"/>
                  </a:moveTo>
                  <a:lnTo>
                    <a:pt x="954290" y="1721777"/>
                  </a:lnTo>
                  <a:lnTo>
                    <a:pt x="1041336" y="1721777"/>
                  </a:lnTo>
                  <a:lnTo>
                    <a:pt x="1435201" y="1494282"/>
                  </a:lnTo>
                  <a:lnTo>
                    <a:pt x="1435201" y="1444282"/>
                  </a:lnTo>
                  <a:close/>
                </a:path>
                <a:path w="2072639" h="1722120">
                  <a:moveTo>
                    <a:pt x="2072068" y="477875"/>
                  </a:moveTo>
                  <a:lnTo>
                    <a:pt x="2053209" y="488759"/>
                  </a:lnTo>
                  <a:lnTo>
                    <a:pt x="2053209" y="509841"/>
                  </a:lnTo>
                  <a:lnTo>
                    <a:pt x="2053209" y="884440"/>
                  </a:lnTo>
                  <a:lnTo>
                    <a:pt x="1338478" y="1296733"/>
                  </a:lnTo>
                  <a:lnTo>
                    <a:pt x="1338478" y="922147"/>
                  </a:lnTo>
                  <a:lnTo>
                    <a:pt x="2053209" y="509841"/>
                  </a:lnTo>
                  <a:lnTo>
                    <a:pt x="2053209" y="488759"/>
                  </a:lnTo>
                  <a:lnTo>
                    <a:pt x="1324546" y="909027"/>
                  </a:lnTo>
                  <a:lnTo>
                    <a:pt x="1319631" y="911491"/>
                  </a:lnTo>
                  <a:lnTo>
                    <a:pt x="1319631" y="1329524"/>
                  </a:lnTo>
                  <a:lnTo>
                    <a:pt x="1376476" y="1296733"/>
                  </a:lnTo>
                  <a:lnTo>
                    <a:pt x="2067140" y="898372"/>
                  </a:lnTo>
                  <a:lnTo>
                    <a:pt x="2072068" y="895908"/>
                  </a:lnTo>
                  <a:lnTo>
                    <a:pt x="2072068" y="509841"/>
                  </a:lnTo>
                  <a:lnTo>
                    <a:pt x="2072068" y="477875"/>
                  </a:lnTo>
                  <a:close/>
                </a:path>
                <a:path w="2072639" h="1722120">
                  <a:moveTo>
                    <a:pt x="2072068" y="0"/>
                  </a:moveTo>
                  <a:lnTo>
                    <a:pt x="2053209" y="10883"/>
                  </a:lnTo>
                  <a:lnTo>
                    <a:pt x="2053209" y="32791"/>
                  </a:lnTo>
                  <a:lnTo>
                    <a:pt x="2053209" y="374599"/>
                  </a:lnTo>
                  <a:lnTo>
                    <a:pt x="1338478" y="786892"/>
                  </a:lnTo>
                  <a:lnTo>
                    <a:pt x="1338478" y="445084"/>
                  </a:lnTo>
                  <a:lnTo>
                    <a:pt x="2053209" y="32791"/>
                  </a:lnTo>
                  <a:lnTo>
                    <a:pt x="2053209" y="10883"/>
                  </a:lnTo>
                  <a:lnTo>
                    <a:pt x="1324546" y="431152"/>
                  </a:lnTo>
                  <a:lnTo>
                    <a:pt x="1319631" y="433616"/>
                  </a:lnTo>
                  <a:lnTo>
                    <a:pt x="1319631" y="818857"/>
                  </a:lnTo>
                  <a:lnTo>
                    <a:pt x="1375054" y="786892"/>
                  </a:lnTo>
                  <a:lnTo>
                    <a:pt x="2067140" y="387718"/>
                  </a:lnTo>
                  <a:lnTo>
                    <a:pt x="2072068" y="385254"/>
                  </a:lnTo>
                  <a:lnTo>
                    <a:pt x="2072068" y="32791"/>
                  </a:lnTo>
                  <a:lnTo>
                    <a:pt x="2072068" y="0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137" y="8194371"/>
            <a:ext cx="3555214" cy="177509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3742" y="8577692"/>
            <a:ext cx="5560034" cy="104250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A4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136975" y="2205773"/>
            <a:ext cx="4260850" cy="488696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>
              <a:lnSpc>
                <a:spcPts val="7650"/>
              </a:lnSpc>
              <a:spcBef>
                <a:spcPts val="380"/>
              </a:spcBef>
            </a:pPr>
            <a:r>
              <a:rPr sz="6400" b="1" spc="-270" dirty="0">
                <a:solidFill>
                  <a:srgbClr val="94DDDE"/>
                </a:solidFill>
                <a:latin typeface="Arial"/>
                <a:cs typeface="Arial"/>
              </a:rPr>
              <a:t>Tools  </a:t>
            </a:r>
            <a:r>
              <a:rPr sz="6400" b="1" spc="185" dirty="0">
                <a:solidFill>
                  <a:srgbClr val="94DDDE"/>
                </a:solidFill>
                <a:latin typeface="Arial"/>
                <a:cs typeface="Arial"/>
              </a:rPr>
              <a:t>Digital  </a:t>
            </a:r>
            <a:r>
              <a:rPr sz="6400" b="1" spc="-65" dirty="0">
                <a:solidFill>
                  <a:srgbClr val="94DDDE"/>
                </a:solidFill>
                <a:latin typeface="Arial"/>
                <a:cs typeface="Arial"/>
              </a:rPr>
              <a:t>Store </a:t>
            </a:r>
            <a:r>
              <a:rPr sz="6400" b="1" spc="60" dirty="0">
                <a:solidFill>
                  <a:srgbClr val="94DDDE"/>
                </a:solidFill>
                <a:latin typeface="Arial"/>
                <a:cs typeface="Arial"/>
              </a:rPr>
              <a:t>yang  </a:t>
            </a:r>
            <a:r>
              <a:rPr sz="6400" b="1" spc="-195" dirty="0">
                <a:solidFill>
                  <a:srgbClr val="94DDDE"/>
                </a:solidFill>
                <a:latin typeface="Arial"/>
                <a:cs typeface="Arial"/>
              </a:rPr>
              <a:t>Bisa </a:t>
            </a:r>
            <a:r>
              <a:rPr sz="6400" b="1" spc="165" dirty="0">
                <a:solidFill>
                  <a:srgbClr val="94DDDE"/>
                </a:solidFill>
                <a:latin typeface="Arial"/>
                <a:cs typeface="Arial"/>
              </a:rPr>
              <a:t>Kita  </a:t>
            </a:r>
            <a:r>
              <a:rPr sz="6400" b="1" spc="20" dirty="0">
                <a:solidFill>
                  <a:srgbClr val="94DDDE"/>
                </a:solidFill>
                <a:latin typeface="Arial"/>
                <a:cs typeface="Arial"/>
              </a:rPr>
              <a:t>Gunakan</a:t>
            </a:r>
            <a:endParaRPr sz="6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T</a:t>
            </a:r>
            <a:r>
              <a:rPr spc="-165" dirty="0"/>
              <a:t>o</a:t>
            </a:r>
            <a:r>
              <a:rPr spc="-50" dirty="0"/>
              <a:t>k</a:t>
            </a:r>
            <a:r>
              <a:rPr spc="-165" dirty="0"/>
              <a:t>o</a:t>
            </a:r>
            <a:r>
              <a:rPr spc="235" dirty="0"/>
              <a:t>t</a:t>
            </a:r>
            <a:r>
              <a:rPr spc="225" dirty="0"/>
              <a:t>a</a:t>
            </a:r>
            <a:r>
              <a:rPr spc="20" dirty="0"/>
              <a:t>l</a:t>
            </a:r>
            <a:r>
              <a:rPr spc="-45" dirty="0"/>
              <a:t>k</a:t>
            </a:r>
          </a:p>
        </p:txBody>
      </p:sp>
      <p:sp>
        <p:nvSpPr>
          <p:cNvPr id="5" name="object 5"/>
          <p:cNvSpPr/>
          <p:nvPr/>
        </p:nvSpPr>
        <p:spPr>
          <a:xfrm>
            <a:off x="9079686" y="6036929"/>
            <a:ext cx="85725" cy="85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79686" y="6532229"/>
            <a:ext cx="85725" cy="85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79686" y="7027529"/>
            <a:ext cx="85725" cy="85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079686" y="7522829"/>
            <a:ext cx="85725" cy="85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079686" y="8018129"/>
            <a:ext cx="85725" cy="85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309427" y="1902751"/>
            <a:ext cx="6847205" cy="731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4035" marR="2825750" algn="ctr">
              <a:lnSpc>
                <a:spcPct val="115599"/>
              </a:lnSpc>
              <a:spcBef>
                <a:spcPts val="100"/>
              </a:spcBef>
            </a:pPr>
            <a:r>
              <a:rPr sz="4000" b="1" spc="114" dirty="0">
                <a:solidFill>
                  <a:srgbClr val="E1AA2B"/>
                </a:solidFill>
                <a:latin typeface="Arial"/>
                <a:cs typeface="Arial"/>
              </a:rPr>
              <a:t>Moka </a:t>
            </a:r>
            <a:r>
              <a:rPr sz="4000" b="1" spc="-65" dirty="0">
                <a:solidFill>
                  <a:srgbClr val="E1AA2B"/>
                </a:solidFill>
                <a:latin typeface="Arial"/>
                <a:cs typeface="Arial"/>
              </a:rPr>
              <a:t>GoStore  </a:t>
            </a:r>
            <a:r>
              <a:rPr sz="4000" b="1" spc="-40" dirty="0">
                <a:solidFill>
                  <a:srgbClr val="E1AA2B"/>
                </a:solidFill>
                <a:latin typeface="Arial"/>
                <a:cs typeface="Arial"/>
              </a:rPr>
              <a:t>Jejualan  </a:t>
            </a:r>
            <a:r>
              <a:rPr sz="4000" b="1" spc="35" dirty="0">
                <a:solidFill>
                  <a:srgbClr val="E1AA2B"/>
                </a:solidFill>
                <a:latin typeface="Arial"/>
                <a:cs typeface="Arial"/>
              </a:rPr>
              <a:t>Avana</a:t>
            </a:r>
            <a:endParaRPr sz="4000">
              <a:latin typeface="Arial"/>
              <a:cs typeface="Arial"/>
            </a:endParaRPr>
          </a:p>
          <a:p>
            <a:pPr marR="2126615" algn="ctr">
              <a:lnSpc>
                <a:spcPct val="100000"/>
              </a:lnSpc>
              <a:spcBef>
                <a:spcPts val="750"/>
              </a:spcBef>
            </a:pPr>
            <a:r>
              <a:rPr sz="4000" b="1" spc="-114" dirty="0">
                <a:solidFill>
                  <a:srgbClr val="E1AA2B"/>
                </a:solidFill>
                <a:latin typeface="Arial"/>
                <a:cs typeface="Arial"/>
              </a:rPr>
              <a:t>Sirclo</a:t>
            </a:r>
            <a:r>
              <a:rPr sz="4000" b="1" spc="170" dirty="0">
                <a:solidFill>
                  <a:srgbClr val="E1AA2B"/>
                </a:solidFill>
                <a:latin typeface="Arial"/>
                <a:cs typeface="Arial"/>
              </a:rPr>
              <a:t> </a:t>
            </a:r>
            <a:r>
              <a:rPr sz="4000" b="1" spc="-45" dirty="0">
                <a:solidFill>
                  <a:srgbClr val="E1AA2B"/>
                </a:solidFill>
                <a:latin typeface="Arial"/>
                <a:cs typeface="Arial"/>
              </a:rPr>
              <a:t>Store</a:t>
            </a:r>
            <a:endParaRPr sz="4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000">
              <a:latin typeface="Arial"/>
              <a:cs typeface="Arial"/>
            </a:endParaRPr>
          </a:p>
          <a:p>
            <a:pPr marL="12700" marR="5080">
              <a:lnSpc>
                <a:spcPct val="116100"/>
              </a:lnSpc>
              <a:spcBef>
                <a:spcPts val="3285"/>
              </a:spcBef>
            </a:pPr>
            <a:r>
              <a:rPr sz="2800" b="1" spc="-55" dirty="0">
                <a:solidFill>
                  <a:srgbClr val="FFFFFF"/>
                </a:solidFill>
                <a:latin typeface="Arial"/>
                <a:cs typeface="Arial"/>
              </a:rPr>
              <a:t>WordPress </a:t>
            </a:r>
            <a:r>
              <a:rPr sz="2800" b="1" spc="-70" dirty="0">
                <a:solidFill>
                  <a:srgbClr val="FFFFFF"/>
                </a:solidFill>
                <a:latin typeface="Arial"/>
                <a:cs typeface="Arial"/>
              </a:rPr>
              <a:t>+Plugins  </a:t>
            </a:r>
            <a:r>
              <a:rPr sz="2800" b="1" spc="-60" dirty="0">
                <a:solidFill>
                  <a:srgbClr val="FFFFFF"/>
                </a:solidFill>
                <a:latin typeface="Arial"/>
                <a:cs typeface="Arial"/>
              </a:rPr>
              <a:t>WooCommerceBigCommerce </a:t>
            </a:r>
            <a:r>
              <a:rPr sz="2800" b="1" spc="-25" dirty="0">
                <a:solidFill>
                  <a:srgbClr val="FFFFFF"/>
                </a:solidFill>
                <a:latin typeface="Arial"/>
                <a:cs typeface="Arial"/>
              </a:rPr>
              <a:t>Shopify  </a:t>
            </a:r>
            <a:r>
              <a:rPr sz="2800" b="1" spc="-60" dirty="0">
                <a:solidFill>
                  <a:srgbClr val="FFFFFF"/>
                </a:solidFill>
                <a:latin typeface="Arial"/>
                <a:cs typeface="Arial"/>
              </a:rPr>
              <a:t>Easy </a:t>
            </a:r>
            <a:r>
              <a:rPr sz="2800" b="1" spc="80" dirty="0">
                <a:solidFill>
                  <a:srgbClr val="FFFFFF"/>
                </a:solidFill>
                <a:latin typeface="Arial"/>
                <a:cs typeface="Arial"/>
              </a:rPr>
              <a:t>Digital </a:t>
            </a:r>
            <a:r>
              <a:rPr sz="2800" b="1" spc="-60" dirty="0">
                <a:solidFill>
                  <a:srgbClr val="FFFFFF"/>
                </a:solidFill>
                <a:latin typeface="Arial"/>
                <a:cs typeface="Arial"/>
              </a:rPr>
              <a:t>Downloads </a:t>
            </a:r>
            <a:r>
              <a:rPr sz="2800" b="1" spc="60" dirty="0">
                <a:solidFill>
                  <a:srgbClr val="FFFFFF"/>
                </a:solidFill>
                <a:latin typeface="Arial"/>
                <a:cs typeface="Arial"/>
              </a:rPr>
              <a:t>WP </a:t>
            </a:r>
            <a:r>
              <a:rPr sz="2800" b="1" spc="-65" dirty="0">
                <a:solidFill>
                  <a:srgbClr val="FFFFFF"/>
                </a:solidFill>
                <a:latin typeface="Arial"/>
                <a:cs typeface="Arial"/>
              </a:rPr>
              <a:t>eCommerce  </a:t>
            </a:r>
            <a:r>
              <a:rPr sz="2800" b="1" spc="-35" dirty="0">
                <a:solidFill>
                  <a:srgbClr val="FFFFFF"/>
                </a:solidFill>
                <a:latin typeface="Arial"/>
                <a:cs typeface="Arial"/>
              </a:rPr>
              <a:t>MemberPress</a:t>
            </a:r>
            <a:endParaRPr sz="2800">
              <a:latin typeface="Arial"/>
              <a:cs typeface="Arial"/>
            </a:endParaRPr>
          </a:p>
          <a:p>
            <a:pPr marL="12700" marR="632460">
              <a:lnSpc>
                <a:spcPct val="116100"/>
              </a:lnSpc>
            </a:pPr>
            <a:r>
              <a:rPr sz="2800" b="1" spc="60" dirty="0">
                <a:solidFill>
                  <a:srgbClr val="FFFFFF"/>
                </a:solidFill>
                <a:latin typeface="Arial"/>
                <a:cs typeface="Arial"/>
              </a:rPr>
              <a:t>WP </a:t>
            </a:r>
            <a:r>
              <a:rPr sz="2800" b="1" spc="5" dirty="0">
                <a:solidFill>
                  <a:srgbClr val="FFFFFF"/>
                </a:solidFill>
                <a:latin typeface="Arial"/>
                <a:cs typeface="Arial"/>
              </a:rPr>
              <a:t>EasyCart </a:t>
            </a:r>
            <a:r>
              <a:rPr sz="2800" b="1" spc="-40" dirty="0">
                <a:solidFill>
                  <a:srgbClr val="FFFFFF"/>
                </a:solidFill>
                <a:latin typeface="Arial"/>
                <a:cs typeface="Arial"/>
              </a:rPr>
              <a:t>Shopping </a:t>
            </a:r>
            <a:r>
              <a:rPr sz="2800" b="1" spc="75" dirty="0">
                <a:solidFill>
                  <a:srgbClr val="FFFFFF"/>
                </a:solidFill>
                <a:latin typeface="Arial"/>
                <a:cs typeface="Arial"/>
              </a:rPr>
              <a:t>Cart </a:t>
            </a:r>
            <a:r>
              <a:rPr sz="2800" b="1" spc="45" dirty="0">
                <a:solidFill>
                  <a:srgbClr val="FFFFFF"/>
                </a:solidFill>
                <a:latin typeface="Arial"/>
                <a:cs typeface="Arial"/>
              </a:rPr>
              <a:t>and  </a:t>
            </a:r>
            <a:r>
              <a:rPr sz="2800" b="1" spc="-65" dirty="0">
                <a:solidFill>
                  <a:srgbClr val="FFFFFF"/>
                </a:solidFill>
                <a:latin typeface="Arial"/>
                <a:cs typeface="Arial"/>
              </a:rPr>
              <a:t>eCommerce </a:t>
            </a:r>
            <a:r>
              <a:rPr sz="2800" b="1" spc="-30" dirty="0">
                <a:solidFill>
                  <a:srgbClr val="FFFFFF"/>
                </a:solidFill>
                <a:latin typeface="Arial"/>
                <a:cs typeface="Arial"/>
              </a:rPr>
              <a:t>Store </a:t>
            </a:r>
            <a:r>
              <a:rPr sz="2800" b="1" spc="-90" dirty="0">
                <a:solidFill>
                  <a:srgbClr val="FFFFFF"/>
                </a:solidFill>
                <a:latin typeface="Arial"/>
                <a:cs typeface="Arial"/>
              </a:rPr>
              <a:t>Ecwid </a:t>
            </a:r>
            <a:r>
              <a:rPr sz="2800" b="1" spc="-65" dirty="0">
                <a:solidFill>
                  <a:srgbClr val="FFFFFF"/>
                </a:solidFill>
                <a:latin typeface="Arial"/>
                <a:cs typeface="Arial"/>
              </a:rPr>
              <a:t>ECommerce  </a:t>
            </a:r>
            <a:r>
              <a:rPr sz="2800" b="1" spc="-40" dirty="0">
                <a:solidFill>
                  <a:srgbClr val="FFFFFF"/>
                </a:solidFill>
                <a:latin typeface="Arial"/>
                <a:cs typeface="Arial"/>
              </a:rPr>
              <a:t>Shopping</a:t>
            </a:r>
            <a:r>
              <a:rPr sz="2800" b="1" spc="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75" dirty="0">
                <a:solidFill>
                  <a:srgbClr val="FFFFFF"/>
                </a:solidFill>
                <a:latin typeface="Arial"/>
                <a:cs typeface="Arial"/>
              </a:rPr>
              <a:t>Cart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457989" y="1388406"/>
            <a:ext cx="1949492" cy="30352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1029010" y="5"/>
            <a:ext cx="3750945" cy="1930400"/>
            <a:chOff x="1029010" y="5"/>
            <a:chExt cx="3750945" cy="1930400"/>
          </a:xfrm>
        </p:grpSpPr>
        <p:sp>
          <p:nvSpPr>
            <p:cNvPr id="13" name="object 13"/>
            <p:cNvSpPr/>
            <p:nvPr/>
          </p:nvSpPr>
          <p:spPr>
            <a:xfrm>
              <a:off x="2495913" y="5"/>
              <a:ext cx="2106930" cy="1691639"/>
            </a:xfrm>
            <a:custGeom>
              <a:avLst/>
              <a:gdLst/>
              <a:ahLst/>
              <a:cxnLst/>
              <a:rect l="l" t="t" r="r" b="b"/>
              <a:pathLst>
                <a:path w="2106929" h="1691639">
                  <a:moveTo>
                    <a:pt x="1555616" y="1691173"/>
                  </a:moveTo>
                  <a:lnTo>
                    <a:pt x="1376760" y="1178785"/>
                  </a:lnTo>
                  <a:lnTo>
                    <a:pt x="363742" y="594273"/>
                  </a:lnTo>
                  <a:lnTo>
                    <a:pt x="326327" y="570554"/>
                  </a:lnTo>
                  <a:lnTo>
                    <a:pt x="290009" y="543278"/>
                  </a:lnTo>
                  <a:lnTo>
                    <a:pt x="254970" y="512762"/>
                  </a:lnTo>
                  <a:lnTo>
                    <a:pt x="221392" y="479324"/>
                  </a:lnTo>
                  <a:lnTo>
                    <a:pt x="189457" y="443279"/>
                  </a:lnTo>
                  <a:lnTo>
                    <a:pt x="159346" y="404945"/>
                  </a:lnTo>
                  <a:lnTo>
                    <a:pt x="131240" y="364639"/>
                  </a:lnTo>
                  <a:lnTo>
                    <a:pt x="105321" y="322677"/>
                  </a:lnTo>
                  <a:lnTo>
                    <a:pt x="81772" y="279378"/>
                  </a:lnTo>
                  <a:lnTo>
                    <a:pt x="60773" y="235057"/>
                  </a:lnTo>
                  <a:lnTo>
                    <a:pt x="42507" y="190031"/>
                  </a:lnTo>
                  <a:lnTo>
                    <a:pt x="27154" y="144619"/>
                  </a:lnTo>
                  <a:lnTo>
                    <a:pt x="14897" y="99136"/>
                  </a:lnTo>
                  <a:lnTo>
                    <a:pt x="5917" y="53899"/>
                  </a:lnTo>
                  <a:lnTo>
                    <a:pt x="396" y="9226"/>
                  </a:lnTo>
                  <a:lnTo>
                    <a:pt x="0" y="0"/>
                  </a:lnTo>
                  <a:lnTo>
                    <a:pt x="1933931" y="0"/>
                  </a:lnTo>
                  <a:lnTo>
                    <a:pt x="1973426" y="54708"/>
                  </a:lnTo>
                  <a:lnTo>
                    <a:pt x="1999375" y="96629"/>
                  </a:lnTo>
                  <a:lnTo>
                    <a:pt x="2022963" y="139898"/>
                  </a:lnTo>
                  <a:lnTo>
                    <a:pt x="2044007" y="184196"/>
                  </a:lnTo>
                  <a:lnTo>
                    <a:pt x="2062320" y="229204"/>
                  </a:lnTo>
                  <a:lnTo>
                    <a:pt x="2077718" y="274606"/>
                  </a:lnTo>
                  <a:lnTo>
                    <a:pt x="2090017" y="320082"/>
                  </a:lnTo>
                  <a:lnTo>
                    <a:pt x="2099030" y="365315"/>
                  </a:lnTo>
                  <a:lnTo>
                    <a:pt x="2104574" y="409987"/>
                  </a:lnTo>
                  <a:lnTo>
                    <a:pt x="2106463" y="453779"/>
                  </a:lnTo>
                  <a:lnTo>
                    <a:pt x="2106463" y="1181790"/>
                  </a:lnTo>
                  <a:lnTo>
                    <a:pt x="2103625" y="1232544"/>
                  </a:lnTo>
                  <a:lnTo>
                    <a:pt x="2095338" y="1278219"/>
                  </a:lnTo>
                  <a:lnTo>
                    <a:pt x="2081943" y="1318619"/>
                  </a:lnTo>
                  <a:lnTo>
                    <a:pt x="2063780" y="1353547"/>
                  </a:lnTo>
                  <a:lnTo>
                    <a:pt x="2039096" y="1384642"/>
                  </a:lnTo>
                  <a:lnTo>
                    <a:pt x="1734472" y="1384642"/>
                  </a:lnTo>
                  <a:lnTo>
                    <a:pt x="1555616" y="1691173"/>
                  </a:lnTo>
                  <a:close/>
                </a:path>
                <a:path w="2106929" h="1691639">
                  <a:moveTo>
                    <a:pt x="1913376" y="1439210"/>
                  </a:moveTo>
                  <a:lnTo>
                    <a:pt x="1873762" y="1437168"/>
                  </a:lnTo>
                  <a:lnTo>
                    <a:pt x="1831766" y="1428275"/>
                  </a:lnTo>
                  <a:lnTo>
                    <a:pt x="1787727" y="1412335"/>
                  </a:lnTo>
                  <a:lnTo>
                    <a:pt x="1741987" y="1389150"/>
                  </a:lnTo>
                  <a:lnTo>
                    <a:pt x="1734472" y="1384642"/>
                  </a:lnTo>
                  <a:lnTo>
                    <a:pt x="2039096" y="1384642"/>
                  </a:lnTo>
                  <a:lnTo>
                    <a:pt x="2014514" y="1406198"/>
                  </a:lnTo>
                  <a:lnTo>
                    <a:pt x="1984093" y="1423528"/>
                  </a:lnTo>
                  <a:lnTo>
                    <a:pt x="1950267" y="1434597"/>
                  </a:lnTo>
                  <a:lnTo>
                    <a:pt x="1913376" y="1439210"/>
                  </a:lnTo>
                  <a:close/>
                </a:path>
              </a:pathLst>
            </a:custGeom>
            <a:solidFill>
              <a:srgbClr val="F0AB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80813" y="5"/>
              <a:ext cx="1781175" cy="1878330"/>
            </a:xfrm>
            <a:custGeom>
              <a:avLst/>
              <a:gdLst/>
              <a:ahLst/>
              <a:cxnLst/>
              <a:rect l="l" t="t" r="r" b="b"/>
              <a:pathLst>
                <a:path w="1781175" h="1878330">
                  <a:moveTo>
                    <a:pt x="178037" y="1665016"/>
                  </a:moveTo>
                  <a:lnTo>
                    <a:pt x="105796" y="1652899"/>
                  </a:lnTo>
                  <a:lnTo>
                    <a:pt x="49532" y="1611168"/>
                  </a:lnTo>
                  <a:lnTo>
                    <a:pt x="13010" y="1542045"/>
                  </a:lnTo>
                  <a:lnTo>
                    <a:pt x="3331" y="1497906"/>
                  </a:lnTo>
                  <a:lnTo>
                    <a:pt x="0" y="1447751"/>
                  </a:lnTo>
                  <a:lnTo>
                    <a:pt x="0" y="832435"/>
                  </a:lnTo>
                  <a:lnTo>
                    <a:pt x="2566" y="786693"/>
                  </a:lnTo>
                  <a:lnTo>
                    <a:pt x="9726" y="739951"/>
                  </a:lnTo>
                  <a:lnTo>
                    <a:pt x="21189" y="692705"/>
                  </a:lnTo>
                  <a:lnTo>
                    <a:pt x="36667" y="645448"/>
                  </a:lnTo>
                  <a:lnTo>
                    <a:pt x="55869" y="598675"/>
                  </a:lnTo>
                  <a:lnTo>
                    <a:pt x="78507" y="552881"/>
                  </a:lnTo>
                  <a:lnTo>
                    <a:pt x="104292" y="508561"/>
                  </a:lnTo>
                  <a:lnTo>
                    <a:pt x="132933" y="466208"/>
                  </a:lnTo>
                  <a:lnTo>
                    <a:pt x="164142" y="426317"/>
                  </a:lnTo>
                  <a:lnTo>
                    <a:pt x="197629" y="389383"/>
                  </a:lnTo>
                  <a:lnTo>
                    <a:pt x="233105" y="355900"/>
                  </a:lnTo>
                  <a:lnTo>
                    <a:pt x="270280" y="326362"/>
                  </a:lnTo>
                  <a:lnTo>
                    <a:pt x="308865" y="301265"/>
                  </a:lnTo>
                  <a:lnTo>
                    <a:pt x="830408" y="0"/>
                  </a:lnTo>
                  <a:lnTo>
                    <a:pt x="1781046" y="0"/>
                  </a:lnTo>
                  <a:lnTo>
                    <a:pt x="1781046" y="419219"/>
                  </a:lnTo>
                  <a:lnTo>
                    <a:pt x="1778640" y="464962"/>
                  </a:lnTo>
                  <a:lnTo>
                    <a:pt x="1771617" y="511704"/>
                  </a:lnTo>
                  <a:lnTo>
                    <a:pt x="1760267" y="558950"/>
                  </a:lnTo>
                  <a:lnTo>
                    <a:pt x="1744882" y="606207"/>
                  </a:lnTo>
                  <a:lnTo>
                    <a:pt x="1725753" y="652980"/>
                  </a:lnTo>
                  <a:lnTo>
                    <a:pt x="1703173" y="698773"/>
                  </a:lnTo>
                  <a:lnTo>
                    <a:pt x="1677432" y="743094"/>
                  </a:lnTo>
                  <a:lnTo>
                    <a:pt x="1648821" y="785447"/>
                  </a:lnTo>
                  <a:lnTo>
                    <a:pt x="1617633" y="825338"/>
                  </a:lnTo>
                  <a:lnTo>
                    <a:pt x="1584159" y="862272"/>
                  </a:lnTo>
                  <a:lnTo>
                    <a:pt x="1548690" y="895755"/>
                  </a:lnTo>
                  <a:lnTo>
                    <a:pt x="1511517" y="925292"/>
                  </a:lnTo>
                  <a:lnTo>
                    <a:pt x="1472933" y="950390"/>
                  </a:lnTo>
                  <a:lnTo>
                    <a:pt x="616978" y="1444746"/>
                  </a:lnTo>
                  <a:lnTo>
                    <a:pt x="556244" y="1619048"/>
                  </a:lnTo>
                  <a:lnTo>
                    <a:pt x="314877" y="1619048"/>
                  </a:lnTo>
                  <a:lnTo>
                    <a:pt x="308113" y="1622804"/>
                  </a:lnTo>
                  <a:lnTo>
                    <a:pt x="262487" y="1645297"/>
                  </a:lnTo>
                  <a:lnTo>
                    <a:pt x="218971" y="1659274"/>
                  </a:lnTo>
                  <a:lnTo>
                    <a:pt x="178037" y="1665016"/>
                  </a:lnTo>
                  <a:close/>
                </a:path>
                <a:path w="1781175" h="1878330">
                  <a:moveTo>
                    <a:pt x="465927" y="1878247"/>
                  </a:moveTo>
                  <a:lnTo>
                    <a:pt x="314877" y="1619048"/>
                  </a:lnTo>
                  <a:lnTo>
                    <a:pt x="556244" y="1619048"/>
                  </a:lnTo>
                  <a:lnTo>
                    <a:pt x="465927" y="1878247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17616" y="5"/>
              <a:ext cx="2229485" cy="1120775"/>
            </a:xfrm>
            <a:custGeom>
              <a:avLst/>
              <a:gdLst/>
              <a:ahLst/>
              <a:cxnLst/>
              <a:rect l="l" t="t" r="r" b="b"/>
              <a:pathLst>
                <a:path w="2229485" h="1120775">
                  <a:moveTo>
                    <a:pt x="1830410" y="598781"/>
                  </a:moveTo>
                  <a:lnTo>
                    <a:pt x="1523800" y="169787"/>
                  </a:lnTo>
                  <a:lnTo>
                    <a:pt x="1494072" y="123026"/>
                  </a:lnTo>
                  <a:lnTo>
                    <a:pt x="1469856" y="74759"/>
                  </a:lnTo>
                  <a:lnTo>
                    <a:pt x="1451383" y="26088"/>
                  </a:lnTo>
                  <a:lnTo>
                    <a:pt x="1444585" y="0"/>
                  </a:lnTo>
                  <a:lnTo>
                    <a:pt x="2021950" y="0"/>
                  </a:lnTo>
                  <a:lnTo>
                    <a:pt x="2072644" y="38854"/>
                  </a:lnTo>
                  <a:lnTo>
                    <a:pt x="2105597" y="72619"/>
                  </a:lnTo>
                  <a:lnTo>
                    <a:pt x="2136316" y="111174"/>
                  </a:lnTo>
                  <a:lnTo>
                    <a:pt x="2164061" y="153979"/>
                  </a:lnTo>
                  <a:lnTo>
                    <a:pt x="2188090" y="200493"/>
                  </a:lnTo>
                  <a:lnTo>
                    <a:pt x="2207662" y="250177"/>
                  </a:lnTo>
                  <a:lnTo>
                    <a:pt x="2222757" y="307236"/>
                  </a:lnTo>
                  <a:lnTo>
                    <a:pt x="2228953" y="360379"/>
                  </a:lnTo>
                  <a:lnTo>
                    <a:pt x="2226552" y="408357"/>
                  </a:lnTo>
                  <a:lnTo>
                    <a:pt x="2215856" y="449922"/>
                  </a:lnTo>
                  <a:lnTo>
                    <a:pt x="2197167" y="483825"/>
                  </a:lnTo>
                  <a:lnTo>
                    <a:pt x="2137021" y="523650"/>
                  </a:lnTo>
                  <a:lnTo>
                    <a:pt x="1830410" y="598781"/>
                  </a:lnTo>
                  <a:close/>
                </a:path>
                <a:path w="2229485" h="1120775">
                  <a:moveTo>
                    <a:pt x="136067" y="1120465"/>
                  </a:moveTo>
                  <a:lnTo>
                    <a:pt x="124619" y="1110828"/>
                  </a:lnTo>
                  <a:lnTo>
                    <a:pt x="122259" y="1090132"/>
                  </a:lnTo>
                  <a:lnTo>
                    <a:pt x="156827" y="836943"/>
                  </a:lnTo>
                  <a:lnTo>
                    <a:pt x="9534" y="757305"/>
                  </a:lnTo>
                  <a:lnTo>
                    <a:pt x="0" y="743735"/>
                  </a:lnTo>
                  <a:lnTo>
                    <a:pt x="892" y="722557"/>
                  </a:lnTo>
                  <a:lnTo>
                    <a:pt x="10802" y="699408"/>
                  </a:lnTo>
                  <a:lnTo>
                    <a:pt x="28322" y="679921"/>
                  </a:lnTo>
                  <a:lnTo>
                    <a:pt x="232729" y="528158"/>
                  </a:lnTo>
                  <a:lnTo>
                    <a:pt x="323660" y="263700"/>
                  </a:lnTo>
                  <a:lnTo>
                    <a:pt x="336881" y="239905"/>
                  </a:lnTo>
                  <a:lnTo>
                    <a:pt x="354471" y="224351"/>
                  </a:lnTo>
                  <a:lnTo>
                    <a:pt x="372061" y="219643"/>
                  </a:lnTo>
                  <a:lnTo>
                    <a:pt x="385282" y="228389"/>
                  </a:lnTo>
                  <a:lnTo>
                    <a:pt x="476213" y="387665"/>
                  </a:lnTo>
                  <a:lnTo>
                    <a:pt x="682600" y="387665"/>
                  </a:lnTo>
                  <a:lnTo>
                    <a:pt x="552115" y="609299"/>
                  </a:lnTo>
                  <a:lnTo>
                    <a:pt x="586683" y="821917"/>
                  </a:lnTo>
                  <a:lnTo>
                    <a:pt x="584323" y="845301"/>
                  </a:lnTo>
                  <a:lnTo>
                    <a:pt x="572875" y="868122"/>
                  </a:lnTo>
                  <a:lnTo>
                    <a:pt x="555931" y="885308"/>
                  </a:lnTo>
                  <a:lnTo>
                    <a:pt x="550195" y="887280"/>
                  </a:lnTo>
                  <a:lnTo>
                    <a:pt x="354471" y="887280"/>
                  </a:lnTo>
                  <a:lnTo>
                    <a:pt x="171857" y="1102904"/>
                  </a:lnTo>
                  <a:lnTo>
                    <a:pt x="153011" y="1118129"/>
                  </a:lnTo>
                  <a:lnTo>
                    <a:pt x="136067" y="1120465"/>
                  </a:lnTo>
                  <a:close/>
                </a:path>
                <a:path w="2229485" h="1120775">
                  <a:moveTo>
                    <a:pt x="682600" y="387665"/>
                  </a:moveTo>
                  <a:lnTo>
                    <a:pt x="476213" y="387665"/>
                  </a:lnTo>
                  <a:lnTo>
                    <a:pt x="680621" y="303519"/>
                  </a:lnTo>
                  <a:lnTo>
                    <a:pt x="698140" y="302275"/>
                  </a:lnTo>
                  <a:lnTo>
                    <a:pt x="708050" y="313849"/>
                  </a:lnTo>
                  <a:lnTo>
                    <a:pt x="708943" y="334158"/>
                  </a:lnTo>
                  <a:lnTo>
                    <a:pt x="699408" y="359115"/>
                  </a:lnTo>
                  <a:lnTo>
                    <a:pt x="682600" y="387665"/>
                  </a:lnTo>
                  <a:close/>
                </a:path>
                <a:path w="2229485" h="1120775">
                  <a:moveTo>
                    <a:pt x="537085" y="891788"/>
                  </a:moveTo>
                  <a:lnTo>
                    <a:pt x="354471" y="887280"/>
                  </a:lnTo>
                  <a:lnTo>
                    <a:pt x="550195" y="887280"/>
                  </a:lnTo>
                  <a:lnTo>
                    <a:pt x="537085" y="8917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29010" y="5"/>
              <a:ext cx="3750945" cy="1930400"/>
            </a:xfrm>
            <a:custGeom>
              <a:avLst/>
              <a:gdLst/>
              <a:ahLst/>
              <a:cxnLst/>
              <a:rect l="l" t="t" r="r" b="b"/>
              <a:pathLst>
                <a:path w="3750945" h="1930400">
                  <a:moveTo>
                    <a:pt x="622993" y="1930399"/>
                  </a:moveTo>
                  <a:lnTo>
                    <a:pt x="495987" y="1866899"/>
                  </a:lnTo>
                  <a:lnTo>
                    <a:pt x="382511" y="1676399"/>
                  </a:lnTo>
                  <a:lnTo>
                    <a:pt x="252502" y="1676399"/>
                  </a:lnTo>
                  <a:lnTo>
                    <a:pt x="243484" y="1663699"/>
                  </a:lnTo>
                  <a:lnTo>
                    <a:pt x="229206" y="1663699"/>
                  </a:lnTo>
                  <a:lnTo>
                    <a:pt x="102203" y="1600199"/>
                  </a:lnTo>
                  <a:lnTo>
                    <a:pt x="66179" y="1574799"/>
                  </a:lnTo>
                  <a:lnTo>
                    <a:pt x="37658" y="1536699"/>
                  </a:lnTo>
                  <a:lnTo>
                    <a:pt x="16929" y="1485899"/>
                  </a:lnTo>
                  <a:lnTo>
                    <a:pt x="4280" y="1435099"/>
                  </a:lnTo>
                  <a:lnTo>
                    <a:pt x="0" y="1384299"/>
                  </a:lnTo>
                  <a:lnTo>
                    <a:pt x="0" y="761999"/>
                  </a:lnTo>
                  <a:lnTo>
                    <a:pt x="2167" y="723899"/>
                  </a:lnTo>
                  <a:lnTo>
                    <a:pt x="8507" y="673099"/>
                  </a:lnTo>
                  <a:lnTo>
                    <a:pt x="18774" y="634999"/>
                  </a:lnTo>
                  <a:lnTo>
                    <a:pt x="32724" y="584199"/>
                  </a:lnTo>
                  <a:lnTo>
                    <a:pt x="50111" y="533399"/>
                  </a:lnTo>
                  <a:lnTo>
                    <a:pt x="70691" y="495299"/>
                  </a:lnTo>
                  <a:lnTo>
                    <a:pt x="94218" y="444499"/>
                  </a:lnTo>
                  <a:lnTo>
                    <a:pt x="120449" y="406399"/>
                  </a:lnTo>
                  <a:lnTo>
                    <a:pt x="149138" y="368299"/>
                  </a:lnTo>
                  <a:lnTo>
                    <a:pt x="180041" y="330199"/>
                  </a:lnTo>
                  <a:lnTo>
                    <a:pt x="212912" y="292099"/>
                  </a:lnTo>
                  <a:lnTo>
                    <a:pt x="247507" y="266699"/>
                  </a:lnTo>
                  <a:lnTo>
                    <a:pt x="283581" y="228599"/>
                  </a:lnTo>
                  <a:lnTo>
                    <a:pt x="320889" y="215899"/>
                  </a:lnTo>
                  <a:lnTo>
                    <a:pt x="698398" y="0"/>
                  </a:lnTo>
                  <a:lnTo>
                    <a:pt x="1034367" y="0"/>
                  </a:lnTo>
                  <a:lnTo>
                    <a:pt x="473442" y="317499"/>
                  </a:lnTo>
                  <a:lnTo>
                    <a:pt x="436403" y="342899"/>
                  </a:lnTo>
                  <a:lnTo>
                    <a:pt x="400734" y="368299"/>
                  </a:lnTo>
                  <a:lnTo>
                    <a:pt x="366714" y="406399"/>
                  </a:lnTo>
                  <a:lnTo>
                    <a:pt x="334618" y="431799"/>
                  </a:lnTo>
                  <a:lnTo>
                    <a:pt x="304725" y="469899"/>
                  </a:lnTo>
                  <a:lnTo>
                    <a:pt x="277311" y="520699"/>
                  </a:lnTo>
                  <a:lnTo>
                    <a:pt x="252653" y="558799"/>
                  </a:lnTo>
                  <a:lnTo>
                    <a:pt x="231029" y="596899"/>
                  </a:lnTo>
                  <a:lnTo>
                    <a:pt x="212715" y="647699"/>
                  </a:lnTo>
                  <a:lnTo>
                    <a:pt x="197988" y="698499"/>
                  </a:lnTo>
                  <a:lnTo>
                    <a:pt x="187126" y="736599"/>
                  </a:lnTo>
                  <a:lnTo>
                    <a:pt x="180406" y="787399"/>
                  </a:lnTo>
                  <a:lnTo>
                    <a:pt x="178104" y="825499"/>
                  </a:lnTo>
                  <a:lnTo>
                    <a:pt x="178104" y="1435099"/>
                  </a:lnTo>
                  <a:lnTo>
                    <a:pt x="183106" y="1498599"/>
                  </a:lnTo>
                  <a:lnTo>
                    <a:pt x="197831" y="1549399"/>
                  </a:lnTo>
                  <a:lnTo>
                    <a:pt x="221855" y="1587499"/>
                  </a:lnTo>
                  <a:lnTo>
                    <a:pt x="254757" y="1612899"/>
                  </a:lnTo>
                  <a:lnTo>
                    <a:pt x="295713" y="1625599"/>
                  </a:lnTo>
                  <a:lnTo>
                    <a:pt x="342306" y="1638299"/>
                  </a:lnTo>
                  <a:lnTo>
                    <a:pt x="512243" y="1638299"/>
                  </a:lnTo>
                  <a:lnTo>
                    <a:pt x="612469" y="1816099"/>
                  </a:lnTo>
                  <a:lnTo>
                    <a:pt x="663390" y="1816099"/>
                  </a:lnTo>
                  <a:lnTo>
                    <a:pt x="622993" y="1930399"/>
                  </a:lnTo>
                  <a:close/>
                </a:path>
                <a:path w="3750945" h="1930400">
                  <a:moveTo>
                    <a:pt x="663390" y="1816099"/>
                  </a:moveTo>
                  <a:lnTo>
                    <a:pt x="612469" y="1816099"/>
                  </a:lnTo>
                  <a:lnTo>
                    <a:pt x="748490" y="1422399"/>
                  </a:lnTo>
                  <a:lnTo>
                    <a:pt x="756757" y="1422399"/>
                  </a:lnTo>
                  <a:lnTo>
                    <a:pt x="1612711" y="927099"/>
                  </a:lnTo>
                  <a:lnTo>
                    <a:pt x="1649751" y="901699"/>
                  </a:lnTo>
                  <a:lnTo>
                    <a:pt x="1685419" y="876299"/>
                  </a:lnTo>
                  <a:lnTo>
                    <a:pt x="1719440" y="838199"/>
                  </a:lnTo>
                  <a:lnTo>
                    <a:pt x="1751535" y="800099"/>
                  </a:lnTo>
                  <a:lnTo>
                    <a:pt x="1781428" y="761999"/>
                  </a:lnTo>
                  <a:lnTo>
                    <a:pt x="1808843" y="723899"/>
                  </a:lnTo>
                  <a:lnTo>
                    <a:pt x="1833500" y="685799"/>
                  </a:lnTo>
                  <a:lnTo>
                    <a:pt x="1855125" y="634999"/>
                  </a:lnTo>
                  <a:lnTo>
                    <a:pt x="1873439" y="596899"/>
                  </a:lnTo>
                  <a:lnTo>
                    <a:pt x="1888165" y="546099"/>
                  </a:lnTo>
                  <a:lnTo>
                    <a:pt x="1899027" y="507999"/>
                  </a:lnTo>
                  <a:lnTo>
                    <a:pt x="1905748" y="457199"/>
                  </a:lnTo>
                  <a:lnTo>
                    <a:pt x="1908049" y="419099"/>
                  </a:lnTo>
                  <a:lnTo>
                    <a:pt x="1908049" y="0"/>
                  </a:lnTo>
                  <a:lnTo>
                    <a:pt x="1958400" y="0"/>
                  </a:lnTo>
                  <a:lnTo>
                    <a:pt x="1958400" y="419099"/>
                  </a:lnTo>
                  <a:lnTo>
                    <a:pt x="1955899" y="457199"/>
                  </a:lnTo>
                  <a:lnTo>
                    <a:pt x="1948536" y="507999"/>
                  </a:lnTo>
                  <a:lnTo>
                    <a:pt x="1936524" y="558799"/>
                  </a:lnTo>
                  <a:lnTo>
                    <a:pt x="1920073" y="609599"/>
                  </a:lnTo>
                  <a:lnTo>
                    <a:pt x="2007876" y="660399"/>
                  </a:lnTo>
                  <a:lnTo>
                    <a:pt x="1901286" y="660399"/>
                  </a:lnTo>
                  <a:lnTo>
                    <a:pt x="1877593" y="711199"/>
                  </a:lnTo>
                  <a:lnTo>
                    <a:pt x="1850677" y="749299"/>
                  </a:lnTo>
                  <a:lnTo>
                    <a:pt x="1820838" y="800099"/>
                  </a:lnTo>
                  <a:lnTo>
                    <a:pt x="1788374" y="838199"/>
                  </a:lnTo>
                  <a:lnTo>
                    <a:pt x="1753585" y="876299"/>
                  </a:lnTo>
                  <a:lnTo>
                    <a:pt x="1716770" y="914399"/>
                  </a:lnTo>
                  <a:lnTo>
                    <a:pt x="1678229" y="939799"/>
                  </a:lnTo>
                  <a:lnTo>
                    <a:pt x="1638262" y="965199"/>
                  </a:lnTo>
                  <a:lnTo>
                    <a:pt x="789071" y="1460499"/>
                  </a:lnTo>
                  <a:lnTo>
                    <a:pt x="663390" y="1816099"/>
                  </a:lnTo>
                  <a:close/>
                </a:path>
                <a:path w="3750945" h="1930400">
                  <a:moveTo>
                    <a:pt x="2507744" y="622299"/>
                  </a:moveTo>
                  <a:lnTo>
                    <a:pt x="2191364" y="177799"/>
                  </a:lnTo>
                  <a:lnTo>
                    <a:pt x="2159660" y="126999"/>
                  </a:lnTo>
                  <a:lnTo>
                    <a:pt x="2134015" y="76199"/>
                  </a:lnTo>
                  <a:lnTo>
                    <a:pt x="2114640" y="25399"/>
                  </a:lnTo>
                  <a:lnTo>
                    <a:pt x="2106903" y="0"/>
                  </a:lnTo>
                  <a:lnTo>
                    <a:pt x="2159700" y="0"/>
                  </a:lnTo>
                  <a:lnTo>
                    <a:pt x="2177477" y="50799"/>
                  </a:lnTo>
                  <a:lnTo>
                    <a:pt x="2202169" y="101599"/>
                  </a:lnTo>
                  <a:lnTo>
                    <a:pt x="2233447" y="152399"/>
                  </a:lnTo>
                  <a:lnTo>
                    <a:pt x="2529537" y="558799"/>
                  </a:lnTo>
                  <a:lnTo>
                    <a:pt x="2777030" y="558799"/>
                  </a:lnTo>
                  <a:lnTo>
                    <a:pt x="2507744" y="622299"/>
                  </a:lnTo>
                  <a:close/>
                </a:path>
                <a:path w="3750945" h="1930400">
                  <a:moveTo>
                    <a:pt x="2509998" y="25399"/>
                  </a:moveTo>
                  <a:lnTo>
                    <a:pt x="2495043" y="0"/>
                  </a:lnTo>
                  <a:lnTo>
                    <a:pt x="2545318" y="0"/>
                  </a:lnTo>
                  <a:lnTo>
                    <a:pt x="2509998" y="25399"/>
                  </a:lnTo>
                  <a:close/>
                </a:path>
                <a:path w="3750945" h="1930400">
                  <a:moveTo>
                    <a:pt x="2777030" y="558799"/>
                  </a:moveTo>
                  <a:lnTo>
                    <a:pt x="2529537" y="558799"/>
                  </a:lnTo>
                  <a:lnTo>
                    <a:pt x="2819615" y="495299"/>
                  </a:lnTo>
                  <a:lnTo>
                    <a:pt x="2836101" y="482599"/>
                  </a:lnTo>
                  <a:lnTo>
                    <a:pt x="2850614" y="482599"/>
                  </a:lnTo>
                  <a:lnTo>
                    <a:pt x="2863155" y="469899"/>
                  </a:lnTo>
                  <a:lnTo>
                    <a:pt x="2873722" y="444499"/>
                  </a:lnTo>
                  <a:lnTo>
                    <a:pt x="2887649" y="406399"/>
                  </a:lnTo>
                  <a:lnTo>
                    <a:pt x="2892134" y="368299"/>
                  </a:lnTo>
                  <a:lnTo>
                    <a:pt x="2887038" y="304799"/>
                  </a:lnTo>
                  <a:lnTo>
                    <a:pt x="2872219" y="253999"/>
                  </a:lnTo>
                  <a:lnTo>
                    <a:pt x="2848588" y="190499"/>
                  </a:lnTo>
                  <a:lnTo>
                    <a:pt x="2819264" y="139699"/>
                  </a:lnTo>
                  <a:lnTo>
                    <a:pt x="2785734" y="101599"/>
                  </a:lnTo>
                  <a:lnTo>
                    <a:pt x="2749482" y="50799"/>
                  </a:lnTo>
                  <a:lnTo>
                    <a:pt x="2674758" y="0"/>
                  </a:lnTo>
                  <a:lnTo>
                    <a:pt x="2754261" y="0"/>
                  </a:lnTo>
                  <a:lnTo>
                    <a:pt x="2774152" y="12699"/>
                  </a:lnTo>
                  <a:lnTo>
                    <a:pt x="2810597" y="50799"/>
                  </a:lnTo>
                  <a:lnTo>
                    <a:pt x="2844082" y="88899"/>
                  </a:lnTo>
                  <a:lnTo>
                    <a:pt x="2873887" y="139699"/>
                  </a:lnTo>
                  <a:lnTo>
                    <a:pt x="2899288" y="177799"/>
                  </a:lnTo>
                  <a:lnTo>
                    <a:pt x="2919564" y="228599"/>
                  </a:lnTo>
                  <a:lnTo>
                    <a:pt x="2934263" y="292099"/>
                  </a:lnTo>
                  <a:lnTo>
                    <a:pt x="2941387" y="342899"/>
                  </a:lnTo>
                  <a:lnTo>
                    <a:pt x="2940936" y="393699"/>
                  </a:lnTo>
                  <a:lnTo>
                    <a:pt x="2932910" y="431799"/>
                  </a:lnTo>
                  <a:lnTo>
                    <a:pt x="2917309" y="469899"/>
                  </a:lnTo>
                  <a:lnTo>
                    <a:pt x="2880580" y="520699"/>
                  </a:lnTo>
                  <a:lnTo>
                    <a:pt x="2830887" y="546099"/>
                  </a:lnTo>
                  <a:lnTo>
                    <a:pt x="2777030" y="558799"/>
                  </a:lnTo>
                  <a:close/>
                </a:path>
                <a:path w="3750945" h="1930400">
                  <a:moveTo>
                    <a:pt x="3529779" y="1409699"/>
                  </a:moveTo>
                  <a:lnTo>
                    <a:pt x="3372085" y="1409699"/>
                  </a:lnTo>
                  <a:lnTo>
                    <a:pt x="3415612" y="1396999"/>
                  </a:lnTo>
                  <a:lnTo>
                    <a:pt x="3454629" y="1384299"/>
                  </a:lnTo>
                  <a:lnTo>
                    <a:pt x="3487407" y="1358899"/>
                  </a:lnTo>
                  <a:lnTo>
                    <a:pt x="3513402" y="1320799"/>
                  </a:lnTo>
                  <a:lnTo>
                    <a:pt x="3532328" y="1282699"/>
                  </a:lnTo>
                  <a:lnTo>
                    <a:pt x="3543895" y="1231899"/>
                  </a:lnTo>
                  <a:lnTo>
                    <a:pt x="3547815" y="1181099"/>
                  </a:lnTo>
                  <a:lnTo>
                    <a:pt x="3548566" y="444499"/>
                  </a:lnTo>
                  <a:lnTo>
                    <a:pt x="3546498" y="406399"/>
                  </a:lnTo>
                  <a:lnTo>
                    <a:pt x="3540438" y="355599"/>
                  </a:lnTo>
                  <a:lnTo>
                    <a:pt x="3530603" y="304799"/>
                  </a:lnTo>
                  <a:lnTo>
                    <a:pt x="3517208" y="266699"/>
                  </a:lnTo>
                  <a:lnTo>
                    <a:pt x="3500471" y="215899"/>
                  </a:lnTo>
                  <a:lnTo>
                    <a:pt x="3480607" y="165099"/>
                  </a:lnTo>
                  <a:lnTo>
                    <a:pt x="3457834" y="126999"/>
                  </a:lnTo>
                  <a:lnTo>
                    <a:pt x="3432367" y="76199"/>
                  </a:lnTo>
                  <a:lnTo>
                    <a:pt x="3404423" y="38099"/>
                  </a:lnTo>
                  <a:lnTo>
                    <a:pt x="3374219" y="0"/>
                  </a:lnTo>
                  <a:lnTo>
                    <a:pt x="3641094" y="0"/>
                  </a:lnTo>
                  <a:lnTo>
                    <a:pt x="3665443" y="50799"/>
                  </a:lnTo>
                  <a:lnTo>
                    <a:pt x="3687140" y="88899"/>
                  </a:lnTo>
                  <a:lnTo>
                    <a:pt x="3705990" y="139699"/>
                  </a:lnTo>
                  <a:lnTo>
                    <a:pt x="3721798" y="190499"/>
                  </a:lnTo>
                  <a:lnTo>
                    <a:pt x="3734370" y="228599"/>
                  </a:lnTo>
                  <a:lnTo>
                    <a:pt x="3743511" y="279399"/>
                  </a:lnTo>
                  <a:lnTo>
                    <a:pt x="3749025" y="330199"/>
                  </a:lnTo>
                  <a:lnTo>
                    <a:pt x="3750719" y="368299"/>
                  </a:lnTo>
                  <a:lnTo>
                    <a:pt x="3750719" y="1104899"/>
                  </a:lnTo>
                  <a:lnTo>
                    <a:pt x="3747247" y="1155699"/>
                  </a:lnTo>
                  <a:lnTo>
                    <a:pt x="3736969" y="1206499"/>
                  </a:lnTo>
                  <a:lnTo>
                    <a:pt x="3720096" y="1257299"/>
                  </a:lnTo>
                  <a:lnTo>
                    <a:pt x="3696834" y="1295399"/>
                  </a:lnTo>
                  <a:lnTo>
                    <a:pt x="3667393" y="1333499"/>
                  </a:lnTo>
                  <a:lnTo>
                    <a:pt x="3631983" y="1358899"/>
                  </a:lnTo>
                  <a:lnTo>
                    <a:pt x="3529779" y="1409699"/>
                  </a:lnTo>
                  <a:close/>
                </a:path>
                <a:path w="3750945" h="1930400">
                  <a:moveTo>
                    <a:pt x="841946" y="1142999"/>
                  </a:moveTo>
                  <a:lnTo>
                    <a:pt x="810864" y="1142999"/>
                  </a:lnTo>
                  <a:lnTo>
                    <a:pt x="799897" y="1130299"/>
                  </a:lnTo>
                  <a:lnTo>
                    <a:pt x="790762" y="1117599"/>
                  </a:lnTo>
                  <a:lnTo>
                    <a:pt x="785290" y="1104899"/>
                  </a:lnTo>
                  <a:lnTo>
                    <a:pt x="785313" y="1079499"/>
                  </a:lnTo>
                  <a:lnTo>
                    <a:pt x="817628" y="850899"/>
                  </a:lnTo>
                  <a:lnTo>
                    <a:pt x="685364" y="774699"/>
                  </a:lnTo>
                  <a:lnTo>
                    <a:pt x="676229" y="761999"/>
                  </a:lnTo>
                  <a:lnTo>
                    <a:pt x="669207" y="761999"/>
                  </a:lnTo>
                  <a:lnTo>
                    <a:pt x="664440" y="749299"/>
                  </a:lnTo>
                  <a:lnTo>
                    <a:pt x="662068" y="736599"/>
                  </a:lnTo>
                  <a:lnTo>
                    <a:pt x="663735" y="711199"/>
                  </a:lnTo>
                  <a:lnTo>
                    <a:pt x="671462" y="685799"/>
                  </a:lnTo>
                  <a:lnTo>
                    <a:pt x="684261" y="673099"/>
                  </a:lnTo>
                  <a:lnTo>
                    <a:pt x="701146" y="647699"/>
                  </a:lnTo>
                  <a:lnTo>
                    <a:pt x="898789" y="507999"/>
                  </a:lnTo>
                  <a:lnTo>
                    <a:pt x="987466" y="253999"/>
                  </a:lnTo>
                  <a:lnTo>
                    <a:pt x="999067" y="228599"/>
                  </a:lnTo>
                  <a:lnTo>
                    <a:pt x="1014896" y="203199"/>
                  </a:lnTo>
                  <a:lnTo>
                    <a:pt x="1033542" y="190499"/>
                  </a:lnTo>
                  <a:lnTo>
                    <a:pt x="1078021" y="190499"/>
                  </a:lnTo>
                  <a:lnTo>
                    <a:pt x="1087838" y="203199"/>
                  </a:lnTo>
                  <a:lnTo>
                    <a:pt x="1095682" y="203199"/>
                  </a:lnTo>
                  <a:lnTo>
                    <a:pt x="1117612" y="241299"/>
                  </a:lnTo>
                  <a:lnTo>
                    <a:pt x="1050697" y="241299"/>
                  </a:lnTo>
                  <a:lnTo>
                    <a:pt x="1045801" y="253999"/>
                  </a:lnTo>
                  <a:lnTo>
                    <a:pt x="1041045" y="253999"/>
                  </a:lnTo>
                  <a:lnTo>
                    <a:pt x="1037065" y="266699"/>
                  </a:lnTo>
                  <a:lnTo>
                    <a:pt x="943128" y="533399"/>
                  </a:lnTo>
                  <a:lnTo>
                    <a:pt x="732709" y="698499"/>
                  </a:lnTo>
                  <a:lnTo>
                    <a:pt x="723961" y="698499"/>
                  </a:lnTo>
                  <a:lnTo>
                    <a:pt x="717961" y="711199"/>
                  </a:lnTo>
                  <a:lnTo>
                    <a:pt x="714638" y="723899"/>
                  </a:lnTo>
                  <a:lnTo>
                    <a:pt x="713921" y="736599"/>
                  </a:lnTo>
                  <a:lnTo>
                    <a:pt x="873990" y="812799"/>
                  </a:lnTo>
                  <a:lnTo>
                    <a:pt x="837167" y="1079499"/>
                  </a:lnTo>
                  <a:lnTo>
                    <a:pt x="910018" y="1079499"/>
                  </a:lnTo>
                  <a:lnTo>
                    <a:pt x="879251" y="1117599"/>
                  </a:lnTo>
                  <a:lnTo>
                    <a:pt x="867473" y="1130299"/>
                  </a:lnTo>
                  <a:lnTo>
                    <a:pt x="854921" y="1130299"/>
                  </a:lnTo>
                  <a:lnTo>
                    <a:pt x="841946" y="1142999"/>
                  </a:lnTo>
                  <a:close/>
                </a:path>
                <a:path w="3750945" h="1930400">
                  <a:moveTo>
                    <a:pt x="1154298" y="419099"/>
                  </a:moveTo>
                  <a:lnTo>
                    <a:pt x="1055101" y="241299"/>
                  </a:lnTo>
                  <a:lnTo>
                    <a:pt x="1117612" y="241299"/>
                  </a:lnTo>
                  <a:lnTo>
                    <a:pt x="1176092" y="342899"/>
                  </a:lnTo>
                  <a:lnTo>
                    <a:pt x="1341743" y="342899"/>
                  </a:lnTo>
                  <a:lnTo>
                    <a:pt x="1154298" y="419099"/>
                  </a:lnTo>
                  <a:close/>
                </a:path>
                <a:path w="3750945" h="1930400">
                  <a:moveTo>
                    <a:pt x="1341743" y="342899"/>
                  </a:moveTo>
                  <a:lnTo>
                    <a:pt x="1176092" y="342899"/>
                  </a:lnTo>
                  <a:lnTo>
                    <a:pt x="1359457" y="279399"/>
                  </a:lnTo>
                  <a:lnTo>
                    <a:pt x="1374123" y="266699"/>
                  </a:lnTo>
                  <a:lnTo>
                    <a:pt x="1388296" y="266699"/>
                  </a:lnTo>
                  <a:lnTo>
                    <a:pt x="1401200" y="279399"/>
                  </a:lnTo>
                  <a:lnTo>
                    <a:pt x="1412062" y="279399"/>
                  </a:lnTo>
                  <a:lnTo>
                    <a:pt x="1421220" y="304799"/>
                  </a:lnTo>
                  <a:lnTo>
                    <a:pt x="1423898" y="317499"/>
                  </a:lnTo>
                  <a:lnTo>
                    <a:pt x="1421995" y="330199"/>
                  </a:lnTo>
                  <a:lnTo>
                    <a:pt x="1369978" y="330199"/>
                  </a:lnTo>
                  <a:lnTo>
                    <a:pt x="1369567" y="331589"/>
                  </a:lnTo>
                  <a:lnTo>
                    <a:pt x="1341743" y="342899"/>
                  </a:lnTo>
                  <a:close/>
                </a:path>
                <a:path w="3750945" h="1930400">
                  <a:moveTo>
                    <a:pt x="1369567" y="331589"/>
                  </a:moveTo>
                  <a:lnTo>
                    <a:pt x="1369978" y="330199"/>
                  </a:lnTo>
                  <a:lnTo>
                    <a:pt x="1372984" y="330199"/>
                  </a:lnTo>
                  <a:lnTo>
                    <a:pt x="1369567" y="331589"/>
                  </a:lnTo>
                  <a:close/>
                </a:path>
                <a:path w="3750945" h="1930400">
                  <a:moveTo>
                    <a:pt x="1290577" y="863599"/>
                  </a:moveTo>
                  <a:lnTo>
                    <a:pt x="1227945" y="863599"/>
                  </a:lnTo>
                  <a:lnTo>
                    <a:pt x="1233957" y="850899"/>
                  </a:lnTo>
                  <a:lnTo>
                    <a:pt x="1239969" y="850899"/>
                  </a:lnTo>
                  <a:lnTo>
                    <a:pt x="1245088" y="838199"/>
                  </a:lnTo>
                  <a:lnTo>
                    <a:pt x="1248235" y="838199"/>
                  </a:lnTo>
                  <a:lnTo>
                    <a:pt x="1249691" y="825499"/>
                  </a:lnTo>
                  <a:lnTo>
                    <a:pt x="1213666" y="596899"/>
                  </a:lnTo>
                  <a:lnTo>
                    <a:pt x="1366220" y="342899"/>
                  </a:lnTo>
                  <a:lnTo>
                    <a:pt x="1369567" y="331589"/>
                  </a:lnTo>
                  <a:lnTo>
                    <a:pt x="1372984" y="330199"/>
                  </a:lnTo>
                  <a:lnTo>
                    <a:pt x="1421995" y="330199"/>
                  </a:lnTo>
                  <a:lnTo>
                    <a:pt x="1420093" y="342899"/>
                  </a:lnTo>
                  <a:lnTo>
                    <a:pt x="1409807" y="368299"/>
                  </a:lnTo>
                  <a:lnTo>
                    <a:pt x="1267023" y="609599"/>
                  </a:lnTo>
                  <a:lnTo>
                    <a:pt x="1300089" y="812799"/>
                  </a:lnTo>
                  <a:lnTo>
                    <a:pt x="1300230" y="838199"/>
                  </a:lnTo>
                  <a:lnTo>
                    <a:pt x="1295016" y="850899"/>
                  </a:lnTo>
                  <a:lnTo>
                    <a:pt x="1290577" y="863599"/>
                  </a:lnTo>
                  <a:close/>
                </a:path>
                <a:path w="3750945" h="1930400">
                  <a:moveTo>
                    <a:pt x="3015755" y="1739899"/>
                  </a:moveTo>
                  <a:lnTo>
                    <a:pt x="2938351" y="1523999"/>
                  </a:lnTo>
                  <a:lnTo>
                    <a:pt x="2822621" y="1193799"/>
                  </a:lnTo>
                  <a:lnTo>
                    <a:pt x="1901286" y="660399"/>
                  </a:lnTo>
                  <a:lnTo>
                    <a:pt x="2007876" y="660399"/>
                  </a:lnTo>
                  <a:lnTo>
                    <a:pt x="2863953" y="1155699"/>
                  </a:lnTo>
                  <a:lnTo>
                    <a:pt x="3027779" y="1625599"/>
                  </a:lnTo>
                  <a:lnTo>
                    <a:pt x="3191738" y="1625599"/>
                  </a:lnTo>
                  <a:lnTo>
                    <a:pt x="3169061" y="1663699"/>
                  </a:lnTo>
                  <a:lnTo>
                    <a:pt x="3015755" y="1739899"/>
                  </a:lnTo>
                  <a:close/>
                </a:path>
                <a:path w="3750945" h="1930400">
                  <a:moveTo>
                    <a:pt x="910018" y="1079499"/>
                  </a:moveTo>
                  <a:lnTo>
                    <a:pt x="841676" y="1079499"/>
                  </a:lnTo>
                  <a:lnTo>
                    <a:pt x="1031804" y="850899"/>
                  </a:lnTo>
                  <a:lnTo>
                    <a:pt x="1226442" y="863599"/>
                  </a:lnTo>
                  <a:lnTo>
                    <a:pt x="1290577" y="863599"/>
                  </a:lnTo>
                  <a:lnTo>
                    <a:pt x="1286139" y="876299"/>
                  </a:lnTo>
                  <a:lnTo>
                    <a:pt x="1275289" y="888999"/>
                  </a:lnTo>
                  <a:lnTo>
                    <a:pt x="1263394" y="901699"/>
                  </a:lnTo>
                  <a:lnTo>
                    <a:pt x="1053598" y="901699"/>
                  </a:lnTo>
                  <a:lnTo>
                    <a:pt x="910018" y="1079499"/>
                  </a:lnTo>
                  <a:close/>
                </a:path>
                <a:path w="3750945" h="1930400">
                  <a:moveTo>
                    <a:pt x="1237350" y="914399"/>
                  </a:moveTo>
                  <a:lnTo>
                    <a:pt x="1224187" y="914399"/>
                  </a:lnTo>
                  <a:lnTo>
                    <a:pt x="1053598" y="901699"/>
                  </a:lnTo>
                  <a:lnTo>
                    <a:pt x="1250584" y="901699"/>
                  </a:lnTo>
                  <a:lnTo>
                    <a:pt x="1237350" y="914399"/>
                  </a:lnTo>
                  <a:close/>
                </a:path>
                <a:path w="3750945" h="1930400">
                  <a:moveTo>
                    <a:pt x="3191738" y="1625599"/>
                  </a:moveTo>
                  <a:lnTo>
                    <a:pt x="3027779" y="1625599"/>
                  </a:lnTo>
                  <a:lnTo>
                    <a:pt x="3191606" y="1346199"/>
                  </a:lnTo>
                  <a:lnTo>
                    <a:pt x="3221665" y="1358899"/>
                  </a:lnTo>
                  <a:lnTo>
                    <a:pt x="3274390" y="1384299"/>
                  </a:lnTo>
                  <a:lnTo>
                    <a:pt x="3324771" y="1396999"/>
                  </a:lnTo>
                  <a:lnTo>
                    <a:pt x="3372085" y="1409699"/>
                  </a:lnTo>
                  <a:lnTo>
                    <a:pt x="3529779" y="1409699"/>
                  </a:lnTo>
                  <a:lnTo>
                    <a:pt x="3478677" y="1435099"/>
                  </a:lnTo>
                  <a:lnTo>
                    <a:pt x="3460078" y="1435099"/>
                  </a:lnTo>
                  <a:lnTo>
                    <a:pt x="3453878" y="1447799"/>
                  </a:lnTo>
                  <a:lnTo>
                    <a:pt x="3297567" y="1447799"/>
                  </a:lnTo>
                  <a:lnTo>
                    <a:pt x="3191738" y="1625599"/>
                  </a:lnTo>
                  <a:close/>
                </a:path>
                <a:path w="3750945" h="1930400">
                  <a:moveTo>
                    <a:pt x="3408788" y="1460499"/>
                  </a:moveTo>
                  <a:lnTo>
                    <a:pt x="3333075" y="1460499"/>
                  </a:lnTo>
                  <a:lnTo>
                    <a:pt x="3315462" y="1447799"/>
                  </a:lnTo>
                  <a:lnTo>
                    <a:pt x="3420060" y="1447799"/>
                  </a:lnTo>
                  <a:lnTo>
                    <a:pt x="3408788" y="1460499"/>
                  </a:lnTo>
                  <a:close/>
                </a:path>
                <a:path w="3750945" h="1930400">
                  <a:moveTo>
                    <a:pt x="512243" y="1638299"/>
                  </a:moveTo>
                  <a:lnTo>
                    <a:pt x="342306" y="1638299"/>
                  </a:lnTo>
                  <a:lnTo>
                    <a:pt x="393408" y="1625599"/>
                  </a:lnTo>
                  <a:lnTo>
                    <a:pt x="447891" y="1600199"/>
                  </a:lnTo>
                  <a:lnTo>
                    <a:pt x="476448" y="1574799"/>
                  </a:lnTo>
                  <a:lnTo>
                    <a:pt x="512243" y="1638299"/>
                  </a:lnTo>
                  <a:close/>
                </a:path>
                <a:path w="3750945" h="1930400">
                  <a:moveTo>
                    <a:pt x="337492" y="1689099"/>
                  </a:moveTo>
                  <a:lnTo>
                    <a:pt x="306610" y="1689099"/>
                  </a:lnTo>
                  <a:lnTo>
                    <a:pt x="301350" y="1676399"/>
                  </a:lnTo>
                  <a:lnTo>
                    <a:pt x="352264" y="1676399"/>
                  </a:lnTo>
                  <a:lnTo>
                    <a:pt x="337492" y="1689099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94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30906" y="647949"/>
            <a:ext cx="8582025" cy="8057515"/>
            <a:chOff x="330906" y="647949"/>
            <a:chExt cx="8582025" cy="8057515"/>
          </a:xfrm>
        </p:grpSpPr>
        <p:sp>
          <p:nvSpPr>
            <p:cNvPr id="4" name="object 4"/>
            <p:cNvSpPr/>
            <p:nvPr/>
          </p:nvSpPr>
          <p:spPr>
            <a:xfrm>
              <a:off x="330906" y="647949"/>
              <a:ext cx="8582009" cy="702944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28700" y="1580555"/>
              <a:ext cx="7191390" cy="71246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447834" y="1037057"/>
            <a:ext cx="6643370" cy="440055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 marR="5080">
              <a:lnSpc>
                <a:spcPts val="8600"/>
              </a:lnSpc>
              <a:spcBef>
                <a:spcPts val="415"/>
              </a:spcBef>
            </a:pPr>
            <a:r>
              <a:rPr sz="7200" b="1" spc="-55" dirty="0">
                <a:solidFill>
                  <a:srgbClr val="2A4A81"/>
                </a:solidFill>
                <a:latin typeface="Arial"/>
                <a:cs typeface="Arial"/>
              </a:rPr>
              <a:t>PERSIAPKAN  </a:t>
            </a:r>
            <a:r>
              <a:rPr sz="7200" b="1" spc="-229" dirty="0">
                <a:solidFill>
                  <a:srgbClr val="2A4A81"/>
                </a:solidFill>
                <a:latin typeface="Arial"/>
                <a:cs typeface="Arial"/>
              </a:rPr>
              <a:t>P</a:t>
            </a:r>
            <a:r>
              <a:rPr sz="7200" b="1" spc="-15" dirty="0">
                <a:solidFill>
                  <a:srgbClr val="2A4A81"/>
                </a:solidFill>
                <a:latin typeface="Arial"/>
                <a:cs typeface="Arial"/>
              </a:rPr>
              <a:t>E</a:t>
            </a:r>
            <a:r>
              <a:rPr sz="7200" b="1" spc="210" dirty="0">
                <a:solidFill>
                  <a:srgbClr val="2A4A81"/>
                </a:solidFill>
                <a:latin typeface="Arial"/>
                <a:cs typeface="Arial"/>
              </a:rPr>
              <a:t>L</a:t>
            </a:r>
            <a:r>
              <a:rPr sz="7200" b="1" spc="235" dirty="0">
                <a:solidFill>
                  <a:srgbClr val="2A4A81"/>
                </a:solidFill>
                <a:latin typeface="Arial"/>
                <a:cs typeface="Arial"/>
              </a:rPr>
              <a:t>U</a:t>
            </a:r>
            <a:r>
              <a:rPr sz="7200" b="1" spc="930" dirty="0">
                <a:solidFill>
                  <a:srgbClr val="2A4A81"/>
                </a:solidFill>
                <a:latin typeface="Arial"/>
                <a:cs typeface="Arial"/>
              </a:rPr>
              <a:t>N</a:t>
            </a:r>
            <a:r>
              <a:rPr sz="7200" b="1" spc="-190" dirty="0">
                <a:solidFill>
                  <a:srgbClr val="2A4A81"/>
                </a:solidFill>
                <a:latin typeface="Arial"/>
                <a:cs typeface="Arial"/>
              </a:rPr>
              <a:t>C</a:t>
            </a:r>
            <a:r>
              <a:rPr sz="7200" b="1" spc="235" dirty="0">
                <a:solidFill>
                  <a:srgbClr val="2A4A81"/>
                </a:solidFill>
                <a:latin typeface="Arial"/>
                <a:cs typeface="Arial"/>
              </a:rPr>
              <a:t>U</a:t>
            </a:r>
            <a:r>
              <a:rPr sz="7200" b="1" spc="-270" dirty="0">
                <a:solidFill>
                  <a:srgbClr val="2A4A81"/>
                </a:solidFill>
                <a:latin typeface="Arial"/>
                <a:cs typeface="Arial"/>
              </a:rPr>
              <a:t>R</a:t>
            </a:r>
            <a:r>
              <a:rPr sz="7200" b="1" spc="-200" dirty="0">
                <a:solidFill>
                  <a:srgbClr val="2A4A81"/>
                </a:solidFill>
                <a:latin typeface="Arial"/>
                <a:cs typeface="Arial"/>
              </a:rPr>
              <a:t>A</a:t>
            </a:r>
            <a:r>
              <a:rPr sz="7200" b="1" spc="550" dirty="0">
                <a:solidFill>
                  <a:srgbClr val="2A4A81"/>
                </a:solidFill>
                <a:latin typeface="Arial"/>
                <a:cs typeface="Arial"/>
              </a:rPr>
              <a:t>N  </a:t>
            </a:r>
            <a:r>
              <a:rPr sz="7200" b="1" spc="-5" dirty="0">
                <a:solidFill>
                  <a:srgbClr val="2A4A81"/>
                </a:solidFill>
                <a:latin typeface="Arial"/>
                <a:cs typeface="Arial"/>
              </a:rPr>
              <a:t>BISNIS </a:t>
            </a:r>
            <a:r>
              <a:rPr sz="7200" b="1" spc="-195" dirty="0">
                <a:solidFill>
                  <a:srgbClr val="2A4A81"/>
                </a:solidFill>
                <a:latin typeface="Arial"/>
                <a:cs typeface="Arial"/>
              </a:rPr>
              <a:t>BARU  </a:t>
            </a:r>
            <a:r>
              <a:rPr sz="7200" b="1" spc="220" dirty="0">
                <a:solidFill>
                  <a:srgbClr val="2A4A81"/>
                </a:solidFill>
                <a:latin typeface="Arial"/>
                <a:cs typeface="Arial"/>
              </a:rPr>
              <a:t>ANDA</a:t>
            </a:r>
            <a:endParaRPr sz="7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47834" y="6902385"/>
            <a:ext cx="7771130" cy="24682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95"/>
              </a:spcBef>
            </a:pPr>
            <a:r>
              <a:rPr sz="3450" dirty="0">
                <a:solidFill>
                  <a:srgbClr val="2A4A81"/>
                </a:solidFill>
                <a:latin typeface="Arial"/>
                <a:cs typeface="Arial"/>
              </a:rPr>
              <a:t>Persiapkan </a:t>
            </a:r>
            <a:r>
              <a:rPr sz="3450" spc="140" dirty="0">
                <a:solidFill>
                  <a:srgbClr val="2A4A81"/>
                </a:solidFill>
                <a:latin typeface="Arial"/>
                <a:cs typeface="Arial"/>
              </a:rPr>
              <a:t>agar </a:t>
            </a:r>
            <a:r>
              <a:rPr sz="3450" spc="130" dirty="0">
                <a:solidFill>
                  <a:srgbClr val="2A4A81"/>
                </a:solidFill>
                <a:latin typeface="Arial"/>
                <a:cs typeface="Arial"/>
              </a:rPr>
              <a:t>pada </a:t>
            </a:r>
            <a:r>
              <a:rPr sz="3450" spc="100" dirty="0">
                <a:solidFill>
                  <a:srgbClr val="2A4A81"/>
                </a:solidFill>
                <a:latin typeface="Arial"/>
                <a:cs typeface="Arial"/>
              </a:rPr>
              <a:t>hari pertama  </a:t>
            </a:r>
            <a:r>
              <a:rPr sz="3450" spc="95" dirty="0">
                <a:solidFill>
                  <a:srgbClr val="2A4A81"/>
                </a:solidFill>
                <a:latin typeface="Arial"/>
                <a:cs typeface="Arial"/>
              </a:rPr>
              <a:t>anda </a:t>
            </a:r>
            <a:r>
              <a:rPr sz="3450" spc="75" dirty="0">
                <a:solidFill>
                  <a:srgbClr val="2A4A81"/>
                </a:solidFill>
                <a:latin typeface="Arial"/>
                <a:cs typeface="Arial"/>
              </a:rPr>
              <a:t>berjualan </a:t>
            </a:r>
            <a:r>
              <a:rPr sz="3450" spc="60" dirty="0">
                <a:solidFill>
                  <a:srgbClr val="2A4A81"/>
                </a:solidFill>
                <a:latin typeface="Arial"/>
                <a:cs typeface="Arial"/>
              </a:rPr>
              <a:t>produk/menawarkan  </a:t>
            </a:r>
            <a:r>
              <a:rPr sz="3450" spc="20" dirty="0">
                <a:solidFill>
                  <a:srgbClr val="2A4A81"/>
                </a:solidFill>
                <a:latin typeface="Arial"/>
                <a:cs typeface="Arial"/>
              </a:rPr>
              <a:t>jasa </a:t>
            </a:r>
            <a:r>
              <a:rPr sz="3450" spc="95" dirty="0">
                <a:solidFill>
                  <a:srgbClr val="2A4A81"/>
                </a:solidFill>
                <a:latin typeface="Arial"/>
                <a:cs typeface="Arial"/>
              </a:rPr>
              <a:t>anda </a:t>
            </a:r>
            <a:r>
              <a:rPr sz="3450" spc="45" dirty="0">
                <a:solidFill>
                  <a:srgbClr val="2A4A81"/>
                </a:solidFill>
                <a:latin typeface="Arial"/>
                <a:cs typeface="Arial"/>
              </a:rPr>
              <a:t>memiliki </a:t>
            </a:r>
            <a:r>
              <a:rPr sz="3450" dirty="0">
                <a:solidFill>
                  <a:srgbClr val="2A4A81"/>
                </a:solidFill>
                <a:latin typeface="Arial"/>
                <a:cs typeface="Arial"/>
              </a:rPr>
              <a:t>prospek </a:t>
            </a:r>
            <a:r>
              <a:rPr sz="3450" spc="80" dirty="0">
                <a:solidFill>
                  <a:srgbClr val="2A4A81"/>
                </a:solidFill>
                <a:latin typeface="Arial"/>
                <a:cs typeface="Arial"/>
              </a:rPr>
              <a:t>pelanggan  </a:t>
            </a:r>
            <a:r>
              <a:rPr sz="3450" spc="70" dirty="0">
                <a:solidFill>
                  <a:srgbClr val="2A4A81"/>
                </a:solidFill>
                <a:latin typeface="Arial"/>
                <a:cs typeface="Arial"/>
              </a:rPr>
              <a:t>yang</a:t>
            </a:r>
            <a:r>
              <a:rPr sz="3450" spc="135" dirty="0">
                <a:solidFill>
                  <a:srgbClr val="2A4A81"/>
                </a:solidFill>
                <a:latin typeface="Arial"/>
                <a:cs typeface="Arial"/>
              </a:rPr>
              <a:t> </a:t>
            </a:r>
            <a:r>
              <a:rPr sz="3450" spc="55" dirty="0">
                <a:solidFill>
                  <a:srgbClr val="2A4A81"/>
                </a:solidFill>
                <a:latin typeface="Arial"/>
                <a:cs typeface="Arial"/>
              </a:rPr>
              <a:t>memadai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94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8823" y="268640"/>
            <a:ext cx="17554589" cy="8991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94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5789" y="302859"/>
            <a:ext cx="17202149" cy="96773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94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0239" y="337635"/>
            <a:ext cx="17087849" cy="9610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3857" y="1028699"/>
            <a:ext cx="17583149" cy="82105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6862" y="650546"/>
            <a:ext cx="17002139" cy="86105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41350" y="6185358"/>
            <a:ext cx="6868795" cy="1886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7330"/>
              </a:lnSpc>
              <a:spcBef>
                <a:spcPts val="100"/>
              </a:spcBef>
            </a:pPr>
            <a:r>
              <a:rPr sz="6400" spc="365" dirty="0">
                <a:solidFill>
                  <a:srgbClr val="94DDDE"/>
                </a:solidFill>
              </a:rPr>
              <a:t>I </a:t>
            </a:r>
            <a:r>
              <a:rPr sz="6400" spc="145" dirty="0">
                <a:solidFill>
                  <a:srgbClr val="94DDDE"/>
                </a:solidFill>
              </a:rPr>
              <a:t>NS </a:t>
            </a:r>
            <a:r>
              <a:rPr sz="6400" spc="-160" dirty="0">
                <a:solidFill>
                  <a:srgbClr val="94DDDE"/>
                </a:solidFill>
              </a:rPr>
              <a:t>T </a:t>
            </a:r>
            <a:r>
              <a:rPr sz="6400" spc="-170" dirty="0">
                <a:solidFill>
                  <a:srgbClr val="94DDDE"/>
                </a:solidFill>
              </a:rPr>
              <a:t>A </a:t>
            </a:r>
            <a:r>
              <a:rPr sz="6400" spc="-105" dirty="0">
                <a:solidFill>
                  <a:srgbClr val="94DDDE"/>
                </a:solidFill>
              </a:rPr>
              <a:t>G </a:t>
            </a:r>
            <a:r>
              <a:rPr sz="6400" spc="-235" dirty="0">
                <a:solidFill>
                  <a:srgbClr val="94DDDE"/>
                </a:solidFill>
              </a:rPr>
              <a:t>R </a:t>
            </a:r>
            <a:r>
              <a:rPr sz="6400" spc="-170" dirty="0">
                <a:solidFill>
                  <a:srgbClr val="94DDDE"/>
                </a:solidFill>
              </a:rPr>
              <a:t>A</a:t>
            </a:r>
            <a:r>
              <a:rPr sz="6400" spc="570" dirty="0">
                <a:solidFill>
                  <a:srgbClr val="94DDDE"/>
                </a:solidFill>
              </a:rPr>
              <a:t> </a:t>
            </a:r>
            <a:r>
              <a:rPr sz="6400" spc="735" dirty="0">
                <a:solidFill>
                  <a:srgbClr val="94DDDE"/>
                </a:solidFill>
              </a:rPr>
              <a:t>M</a:t>
            </a:r>
            <a:endParaRPr sz="6400"/>
          </a:p>
          <a:p>
            <a:pPr algn="ctr">
              <a:lnSpc>
                <a:spcPts val="7330"/>
              </a:lnSpc>
            </a:pPr>
            <a:r>
              <a:rPr sz="6400" spc="175" dirty="0">
                <a:solidFill>
                  <a:srgbClr val="94DDDE"/>
                </a:solidFill>
              </a:rPr>
              <a:t>Marketing</a:t>
            </a:r>
            <a:endParaRPr sz="6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2457" y="1398738"/>
            <a:ext cx="6018530" cy="2197100"/>
          </a:xfrm>
          <a:prstGeom prst="rect">
            <a:avLst/>
          </a:prstGeom>
        </p:spPr>
        <p:txBody>
          <a:bodyPr vert="horz" wrap="square" lIns="0" tIns="279400" rIns="0" bIns="0" rtlCol="0">
            <a:spAutoFit/>
          </a:bodyPr>
          <a:lstStyle/>
          <a:p>
            <a:pPr marL="12700" marR="5080">
              <a:lnSpc>
                <a:spcPct val="78100"/>
              </a:lnSpc>
              <a:spcBef>
                <a:spcPts val="2200"/>
              </a:spcBef>
            </a:pPr>
            <a:r>
              <a:rPr sz="8000" spc="55" dirty="0">
                <a:solidFill>
                  <a:srgbClr val="2A4A81"/>
                </a:solidFill>
              </a:rPr>
              <a:t>Ada  </a:t>
            </a:r>
            <a:r>
              <a:rPr sz="8000" spc="15" dirty="0">
                <a:solidFill>
                  <a:srgbClr val="2A4A81"/>
                </a:solidFill>
              </a:rPr>
              <a:t>p</a:t>
            </a:r>
            <a:r>
              <a:rPr sz="8000" spc="-120" dirty="0">
                <a:solidFill>
                  <a:srgbClr val="2A4A81"/>
                </a:solidFill>
              </a:rPr>
              <a:t>e</a:t>
            </a:r>
            <a:r>
              <a:rPr sz="8000" spc="75" dirty="0">
                <a:solidFill>
                  <a:srgbClr val="2A4A81"/>
                </a:solidFill>
              </a:rPr>
              <a:t>r</a:t>
            </a:r>
            <a:r>
              <a:rPr sz="8000" spc="395" dirty="0">
                <a:solidFill>
                  <a:srgbClr val="2A4A81"/>
                </a:solidFill>
              </a:rPr>
              <a:t>t</a:t>
            </a:r>
            <a:r>
              <a:rPr sz="8000" spc="370" dirty="0">
                <a:solidFill>
                  <a:srgbClr val="2A4A81"/>
                </a:solidFill>
              </a:rPr>
              <a:t>a</a:t>
            </a:r>
            <a:r>
              <a:rPr sz="8000" spc="-225" dirty="0">
                <a:solidFill>
                  <a:srgbClr val="2A4A81"/>
                </a:solidFill>
              </a:rPr>
              <a:t>n</a:t>
            </a:r>
            <a:r>
              <a:rPr sz="8000" spc="-270" dirty="0">
                <a:solidFill>
                  <a:srgbClr val="2A4A81"/>
                </a:solidFill>
              </a:rPr>
              <a:t>y</a:t>
            </a:r>
            <a:r>
              <a:rPr sz="8000" spc="370" dirty="0">
                <a:solidFill>
                  <a:srgbClr val="2A4A81"/>
                </a:solidFill>
              </a:rPr>
              <a:t>aa</a:t>
            </a:r>
            <a:r>
              <a:rPr sz="8000" spc="-225" dirty="0">
                <a:solidFill>
                  <a:srgbClr val="2A4A81"/>
                </a:solidFill>
              </a:rPr>
              <a:t>n</a:t>
            </a:r>
            <a:r>
              <a:rPr sz="8000" spc="-1175" dirty="0">
                <a:solidFill>
                  <a:srgbClr val="2A4A81"/>
                </a:solidFill>
              </a:rPr>
              <a:t>?</a:t>
            </a:r>
            <a:endParaRPr sz="8000"/>
          </a:p>
        </p:txBody>
      </p:sp>
      <p:sp>
        <p:nvSpPr>
          <p:cNvPr id="3" name="object 3"/>
          <p:cNvSpPr txBox="1"/>
          <p:nvPr/>
        </p:nvSpPr>
        <p:spPr>
          <a:xfrm>
            <a:off x="1552457" y="4455149"/>
            <a:ext cx="6347460" cy="3683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10" dirty="0">
                <a:solidFill>
                  <a:srgbClr val="2A4A81"/>
                </a:solidFill>
                <a:latin typeface="Arial"/>
                <a:cs typeface="Arial"/>
              </a:rPr>
              <a:t>KONTAK</a:t>
            </a:r>
            <a:r>
              <a:rPr sz="3000" spc="105" dirty="0">
                <a:solidFill>
                  <a:srgbClr val="2A4A81"/>
                </a:solidFill>
                <a:latin typeface="Arial"/>
                <a:cs typeface="Arial"/>
              </a:rPr>
              <a:t> </a:t>
            </a:r>
            <a:r>
              <a:rPr sz="3000" spc="-30" dirty="0">
                <a:solidFill>
                  <a:srgbClr val="2A4A81"/>
                </a:solidFill>
                <a:latin typeface="Arial"/>
                <a:cs typeface="Arial"/>
              </a:rPr>
              <a:t>INSTRUKTUR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000" spc="25" dirty="0">
                <a:solidFill>
                  <a:srgbClr val="2A4A81"/>
                </a:solidFill>
                <a:latin typeface="Arial"/>
                <a:cs typeface="Arial"/>
              </a:rPr>
              <a:t>Tiur</a:t>
            </a:r>
            <a:r>
              <a:rPr sz="3000" spc="105" dirty="0">
                <a:solidFill>
                  <a:srgbClr val="2A4A81"/>
                </a:solidFill>
                <a:latin typeface="Arial"/>
                <a:cs typeface="Arial"/>
              </a:rPr>
              <a:t> </a:t>
            </a:r>
            <a:r>
              <a:rPr sz="3000" spc="60" dirty="0">
                <a:solidFill>
                  <a:srgbClr val="2A4A81"/>
                </a:solidFill>
                <a:latin typeface="Arial"/>
                <a:cs typeface="Arial"/>
              </a:rPr>
              <a:t>Gantini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3000" spc="-5" dirty="0">
                <a:solidFill>
                  <a:srgbClr val="2A4A81"/>
                </a:solidFill>
                <a:latin typeface="Arial"/>
                <a:cs typeface="Arial"/>
              </a:rPr>
              <a:t>WA:</a:t>
            </a:r>
            <a:r>
              <a:rPr sz="3000" spc="105" dirty="0">
                <a:solidFill>
                  <a:srgbClr val="2A4A81"/>
                </a:solidFill>
                <a:latin typeface="Arial"/>
                <a:cs typeface="Arial"/>
              </a:rPr>
              <a:t> </a:t>
            </a:r>
            <a:r>
              <a:rPr sz="3000" spc="-185" dirty="0">
                <a:solidFill>
                  <a:srgbClr val="2A4A81"/>
                </a:solidFill>
                <a:latin typeface="Arial"/>
                <a:cs typeface="Arial"/>
              </a:rPr>
              <a:t>08112229810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650">
              <a:latin typeface="Arial"/>
              <a:cs typeface="Arial"/>
            </a:endParaRPr>
          </a:p>
          <a:p>
            <a:pPr marL="12700" marR="5080">
              <a:lnSpc>
                <a:spcPct val="116700"/>
              </a:lnSpc>
              <a:spcBef>
                <a:spcPts val="5"/>
              </a:spcBef>
            </a:pPr>
            <a:r>
              <a:rPr sz="3000" spc="-15" dirty="0">
                <a:solidFill>
                  <a:srgbClr val="2A4A81"/>
                </a:solidFill>
                <a:latin typeface="Arial"/>
                <a:cs typeface="Arial"/>
              </a:rPr>
              <a:t>Email: </a:t>
            </a:r>
            <a:r>
              <a:rPr sz="3000" spc="40" dirty="0">
                <a:solidFill>
                  <a:srgbClr val="2A4A81"/>
                </a:solidFill>
                <a:latin typeface="Arial"/>
                <a:cs typeface="Arial"/>
                <a:hlinkClick r:id="rId2"/>
              </a:rPr>
              <a:t>tiur.gantini@it.maranatha.edu </a:t>
            </a:r>
            <a:r>
              <a:rPr sz="3000" spc="40" dirty="0">
                <a:solidFill>
                  <a:srgbClr val="2A4A81"/>
                </a:solidFill>
                <a:latin typeface="Arial"/>
                <a:cs typeface="Arial"/>
              </a:rPr>
              <a:t> </a:t>
            </a:r>
            <a:r>
              <a:rPr sz="3000" spc="15" dirty="0">
                <a:solidFill>
                  <a:srgbClr val="2A4A81"/>
                </a:solidFill>
                <a:latin typeface="Arial"/>
                <a:cs typeface="Arial"/>
              </a:rPr>
              <a:t>Instagram:</a:t>
            </a:r>
            <a:r>
              <a:rPr sz="3000" spc="100" dirty="0">
                <a:solidFill>
                  <a:srgbClr val="2A4A81"/>
                </a:solidFill>
                <a:latin typeface="Arial"/>
                <a:cs typeface="Arial"/>
              </a:rPr>
              <a:t> </a:t>
            </a:r>
            <a:r>
              <a:rPr sz="3000" spc="35" dirty="0">
                <a:solidFill>
                  <a:srgbClr val="2A4A81"/>
                </a:solidFill>
                <a:latin typeface="Arial"/>
                <a:cs typeface="Arial"/>
              </a:rPr>
              <a:t>@mom_bellando</a:t>
            </a:r>
            <a:endParaRPr sz="30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620232" y="8617753"/>
            <a:ext cx="3386454" cy="1669414"/>
            <a:chOff x="9620232" y="8617753"/>
            <a:chExt cx="3386454" cy="1669414"/>
          </a:xfrm>
        </p:grpSpPr>
        <p:sp>
          <p:nvSpPr>
            <p:cNvPr id="5" name="object 5"/>
            <p:cNvSpPr/>
            <p:nvPr/>
          </p:nvSpPr>
          <p:spPr>
            <a:xfrm>
              <a:off x="10820582" y="8855702"/>
              <a:ext cx="1809750" cy="1431925"/>
            </a:xfrm>
            <a:custGeom>
              <a:avLst/>
              <a:gdLst/>
              <a:ahLst/>
              <a:cxnLst/>
              <a:rect l="l" t="t" r="r" b="b"/>
              <a:pathLst>
                <a:path w="1809750" h="1431925">
                  <a:moveTo>
                    <a:pt x="448711" y="1431296"/>
                  </a:moveTo>
                  <a:lnTo>
                    <a:pt x="0" y="1431296"/>
                  </a:lnTo>
                  <a:lnTo>
                    <a:pt x="3677" y="1041760"/>
                  </a:lnTo>
                  <a:lnTo>
                    <a:pt x="1809239" y="0"/>
                  </a:lnTo>
                  <a:lnTo>
                    <a:pt x="1809239" y="123628"/>
                  </a:lnTo>
                  <a:lnTo>
                    <a:pt x="448711" y="1431296"/>
                  </a:lnTo>
                  <a:close/>
                </a:path>
              </a:pathLst>
            </a:custGeom>
            <a:solidFill>
              <a:srgbClr val="F0AB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20232" y="8617753"/>
              <a:ext cx="3386186" cy="166924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866907" y="3025322"/>
            <a:ext cx="7394575" cy="6512559"/>
            <a:chOff x="9866907" y="3025322"/>
            <a:chExt cx="7394575" cy="6512559"/>
          </a:xfrm>
        </p:grpSpPr>
        <p:sp>
          <p:nvSpPr>
            <p:cNvPr id="8" name="object 8"/>
            <p:cNvSpPr/>
            <p:nvPr/>
          </p:nvSpPr>
          <p:spPr>
            <a:xfrm>
              <a:off x="13524669" y="3431922"/>
              <a:ext cx="3094355" cy="3189605"/>
            </a:xfrm>
            <a:custGeom>
              <a:avLst/>
              <a:gdLst/>
              <a:ahLst/>
              <a:cxnLst/>
              <a:rect l="l" t="t" r="r" b="b"/>
              <a:pathLst>
                <a:path w="3094355" h="3189604">
                  <a:moveTo>
                    <a:pt x="0" y="3189461"/>
                  </a:moveTo>
                  <a:lnTo>
                    <a:pt x="13284" y="1780129"/>
                  </a:lnTo>
                  <a:lnTo>
                    <a:pt x="3093894" y="0"/>
                  </a:lnTo>
                  <a:lnTo>
                    <a:pt x="3093894" y="211251"/>
                  </a:lnTo>
                  <a:lnTo>
                    <a:pt x="0" y="3189461"/>
                  </a:lnTo>
                  <a:close/>
                </a:path>
              </a:pathLst>
            </a:custGeom>
            <a:solidFill>
              <a:srgbClr val="F0AB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146789" y="3089192"/>
              <a:ext cx="4021454" cy="3532504"/>
            </a:xfrm>
            <a:custGeom>
              <a:avLst/>
              <a:gdLst/>
              <a:ahLst/>
              <a:cxnLst/>
              <a:rect l="l" t="t" r="r" b="b"/>
              <a:pathLst>
                <a:path w="4021455" h="3532504">
                  <a:moveTo>
                    <a:pt x="377880" y="3532191"/>
                  </a:moveTo>
                  <a:lnTo>
                    <a:pt x="0" y="1887971"/>
                  </a:lnTo>
                  <a:lnTo>
                    <a:pt x="4020881" y="0"/>
                  </a:lnTo>
                  <a:lnTo>
                    <a:pt x="757236" y="2325248"/>
                  </a:lnTo>
                  <a:lnTo>
                    <a:pt x="377880" y="3532191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716453" y="3052006"/>
              <a:ext cx="5516245" cy="3188335"/>
            </a:xfrm>
            <a:custGeom>
              <a:avLst/>
              <a:gdLst/>
              <a:ahLst/>
              <a:cxnLst/>
              <a:rect l="l" t="t" r="r" b="b"/>
              <a:pathLst>
                <a:path w="5516244" h="3188335">
                  <a:moveTo>
                    <a:pt x="1434764" y="1925157"/>
                  </a:moveTo>
                  <a:lnTo>
                    <a:pt x="0" y="1094923"/>
                  </a:lnTo>
                  <a:lnTo>
                    <a:pt x="5265229" y="4685"/>
                  </a:lnTo>
                  <a:lnTo>
                    <a:pt x="5314009" y="0"/>
                  </a:lnTo>
                  <a:lnTo>
                    <a:pt x="5363205" y="4870"/>
                  </a:lnTo>
                  <a:lnTo>
                    <a:pt x="5409910" y="17773"/>
                  </a:lnTo>
                  <a:lnTo>
                    <a:pt x="5451217" y="37186"/>
                  </a:lnTo>
                  <a:lnTo>
                    <a:pt x="1434764" y="1925157"/>
                  </a:lnTo>
                  <a:close/>
                </a:path>
                <a:path w="5516244" h="3188335">
                  <a:moveTo>
                    <a:pt x="3619384" y="3188237"/>
                  </a:moveTo>
                  <a:lnTo>
                    <a:pt x="2192000" y="2362434"/>
                  </a:lnTo>
                  <a:lnTo>
                    <a:pt x="5451217" y="37186"/>
                  </a:lnTo>
                  <a:lnTo>
                    <a:pt x="5485098" y="61307"/>
                  </a:lnTo>
                  <a:lnTo>
                    <a:pt x="5507493" y="88337"/>
                  </a:lnTo>
                  <a:lnTo>
                    <a:pt x="5515773" y="116751"/>
                  </a:lnTo>
                  <a:lnTo>
                    <a:pt x="5507309" y="145027"/>
                  </a:lnTo>
                  <a:lnTo>
                    <a:pt x="3619384" y="3188237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866907" y="3025322"/>
              <a:ext cx="7394196" cy="462462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603702" y="7666972"/>
              <a:ext cx="1372235" cy="1414780"/>
            </a:xfrm>
            <a:custGeom>
              <a:avLst/>
              <a:gdLst/>
              <a:ahLst/>
              <a:cxnLst/>
              <a:rect l="l" t="t" r="r" b="b"/>
              <a:pathLst>
                <a:path w="1372234" h="1414779">
                  <a:moveTo>
                    <a:pt x="0" y="1414625"/>
                  </a:moveTo>
                  <a:lnTo>
                    <a:pt x="5891" y="789543"/>
                  </a:lnTo>
                  <a:lnTo>
                    <a:pt x="1371979" y="0"/>
                  </a:lnTo>
                  <a:lnTo>
                    <a:pt x="1371979" y="93696"/>
                  </a:lnTo>
                  <a:lnTo>
                    <a:pt x="0" y="1414625"/>
                  </a:lnTo>
                  <a:close/>
                </a:path>
              </a:pathLst>
            </a:custGeom>
            <a:solidFill>
              <a:srgbClr val="F0AB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436132" y="7514961"/>
              <a:ext cx="1783080" cy="1567180"/>
            </a:xfrm>
            <a:custGeom>
              <a:avLst/>
              <a:gdLst/>
              <a:ahLst/>
              <a:cxnLst/>
              <a:rect l="l" t="t" r="r" b="b"/>
              <a:pathLst>
                <a:path w="1783080" h="1567179">
                  <a:moveTo>
                    <a:pt x="167569" y="1566636"/>
                  </a:moveTo>
                  <a:lnTo>
                    <a:pt x="0" y="837374"/>
                  </a:lnTo>
                  <a:lnTo>
                    <a:pt x="1783049" y="0"/>
                  </a:lnTo>
                  <a:lnTo>
                    <a:pt x="335794" y="1031320"/>
                  </a:lnTo>
                  <a:lnTo>
                    <a:pt x="167569" y="1566636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801854" y="7498468"/>
              <a:ext cx="2446020" cy="1414145"/>
            </a:xfrm>
            <a:custGeom>
              <a:avLst/>
              <a:gdLst/>
              <a:ahLst/>
              <a:cxnLst/>
              <a:rect l="l" t="t" r="r" b="b"/>
              <a:pathLst>
                <a:path w="2446019" h="1414145">
                  <a:moveTo>
                    <a:pt x="636242" y="853867"/>
                  </a:moveTo>
                  <a:lnTo>
                    <a:pt x="0" y="485632"/>
                  </a:lnTo>
                  <a:lnTo>
                    <a:pt x="2334851" y="2078"/>
                  </a:lnTo>
                  <a:lnTo>
                    <a:pt x="2356483" y="0"/>
                  </a:lnTo>
                  <a:lnTo>
                    <a:pt x="2378298" y="2160"/>
                  </a:lnTo>
                  <a:lnTo>
                    <a:pt x="2399009" y="7883"/>
                  </a:lnTo>
                  <a:lnTo>
                    <a:pt x="2417327" y="16493"/>
                  </a:lnTo>
                  <a:lnTo>
                    <a:pt x="636242" y="853867"/>
                  </a:lnTo>
                  <a:close/>
                </a:path>
                <a:path w="2446019" h="1414145">
                  <a:moveTo>
                    <a:pt x="1605006" y="1414082"/>
                  </a:moveTo>
                  <a:lnTo>
                    <a:pt x="972036" y="1047813"/>
                  </a:lnTo>
                  <a:lnTo>
                    <a:pt x="2417327" y="16493"/>
                  </a:lnTo>
                  <a:lnTo>
                    <a:pt x="2432352" y="27191"/>
                  </a:lnTo>
                  <a:lnTo>
                    <a:pt x="2442283" y="39180"/>
                  </a:lnTo>
                  <a:lnTo>
                    <a:pt x="2445954" y="51783"/>
                  </a:lnTo>
                  <a:lnTo>
                    <a:pt x="2442201" y="64324"/>
                  </a:lnTo>
                  <a:lnTo>
                    <a:pt x="1605006" y="1414082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981677" y="7486633"/>
              <a:ext cx="3278936" cy="20511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13325992" y="715318"/>
            <a:ext cx="3279140" cy="2051685"/>
            <a:chOff x="13325992" y="715318"/>
            <a:chExt cx="3279140" cy="2051685"/>
          </a:xfrm>
        </p:grpSpPr>
        <p:sp>
          <p:nvSpPr>
            <p:cNvPr id="17" name="object 17"/>
            <p:cNvSpPr/>
            <p:nvPr/>
          </p:nvSpPr>
          <p:spPr>
            <a:xfrm>
              <a:off x="14948017" y="895658"/>
              <a:ext cx="1372235" cy="1414780"/>
            </a:xfrm>
            <a:custGeom>
              <a:avLst/>
              <a:gdLst/>
              <a:ahLst/>
              <a:cxnLst/>
              <a:rect l="l" t="t" r="r" b="b"/>
              <a:pathLst>
                <a:path w="1372234" h="1414780">
                  <a:moveTo>
                    <a:pt x="0" y="1414625"/>
                  </a:moveTo>
                  <a:lnTo>
                    <a:pt x="5891" y="789543"/>
                  </a:lnTo>
                  <a:lnTo>
                    <a:pt x="1371979" y="0"/>
                  </a:lnTo>
                  <a:lnTo>
                    <a:pt x="1371979" y="93696"/>
                  </a:lnTo>
                  <a:lnTo>
                    <a:pt x="0" y="1414625"/>
                  </a:lnTo>
                  <a:close/>
                </a:path>
              </a:pathLst>
            </a:custGeom>
            <a:solidFill>
              <a:srgbClr val="F0AB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780447" y="743646"/>
              <a:ext cx="1783080" cy="1567180"/>
            </a:xfrm>
            <a:custGeom>
              <a:avLst/>
              <a:gdLst/>
              <a:ahLst/>
              <a:cxnLst/>
              <a:rect l="l" t="t" r="r" b="b"/>
              <a:pathLst>
                <a:path w="1783080" h="1567180">
                  <a:moveTo>
                    <a:pt x="167569" y="1566636"/>
                  </a:moveTo>
                  <a:lnTo>
                    <a:pt x="0" y="837374"/>
                  </a:lnTo>
                  <a:lnTo>
                    <a:pt x="1783049" y="0"/>
                  </a:lnTo>
                  <a:lnTo>
                    <a:pt x="335794" y="1031320"/>
                  </a:lnTo>
                  <a:lnTo>
                    <a:pt x="167569" y="1566636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146169" y="727153"/>
              <a:ext cx="2446020" cy="1414145"/>
            </a:xfrm>
            <a:custGeom>
              <a:avLst/>
              <a:gdLst/>
              <a:ahLst/>
              <a:cxnLst/>
              <a:rect l="l" t="t" r="r" b="b"/>
              <a:pathLst>
                <a:path w="2446019" h="1414145">
                  <a:moveTo>
                    <a:pt x="636242" y="853867"/>
                  </a:moveTo>
                  <a:lnTo>
                    <a:pt x="0" y="485632"/>
                  </a:lnTo>
                  <a:lnTo>
                    <a:pt x="2334851" y="2078"/>
                  </a:lnTo>
                  <a:lnTo>
                    <a:pt x="2356483" y="0"/>
                  </a:lnTo>
                  <a:lnTo>
                    <a:pt x="2378298" y="2160"/>
                  </a:lnTo>
                  <a:lnTo>
                    <a:pt x="2399009" y="7883"/>
                  </a:lnTo>
                  <a:lnTo>
                    <a:pt x="2417327" y="16493"/>
                  </a:lnTo>
                  <a:lnTo>
                    <a:pt x="636242" y="853867"/>
                  </a:lnTo>
                  <a:close/>
                </a:path>
                <a:path w="2446019" h="1414145">
                  <a:moveTo>
                    <a:pt x="1605006" y="1414082"/>
                  </a:moveTo>
                  <a:lnTo>
                    <a:pt x="972036" y="1047813"/>
                  </a:lnTo>
                  <a:lnTo>
                    <a:pt x="2417327" y="16493"/>
                  </a:lnTo>
                  <a:lnTo>
                    <a:pt x="2432352" y="27191"/>
                  </a:lnTo>
                  <a:lnTo>
                    <a:pt x="2442283" y="39180"/>
                  </a:lnTo>
                  <a:lnTo>
                    <a:pt x="2445954" y="51783"/>
                  </a:lnTo>
                  <a:lnTo>
                    <a:pt x="2442201" y="64324"/>
                  </a:lnTo>
                  <a:lnTo>
                    <a:pt x="1605006" y="1414082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325992" y="715318"/>
              <a:ext cx="3278936" cy="205116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A4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706743" y="1506603"/>
            <a:ext cx="4130040" cy="1351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700" spc="-235" dirty="0">
                <a:solidFill>
                  <a:srgbClr val="F6B4A6"/>
                </a:solidFill>
              </a:rPr>
              <a:t>A</a:t>
            </a:r>
            <a:r>
              <a:rPr sz="8700" spc="185" dirty="0">
                <a:solidFill>
                  <a:srgbClr val="F6B4A6"/>
                </a:solidFill>
              </a:rPr>
              <a:t>g</a:t>
            </a:r>
            <a:r>
              <a:rPr sz="8700" spc="-35" dirty="0">
                <a:solidFill>
                  <a:srgbClr val="F6B4A6"/>
                </a:solidFill>
              </a:rPr>
              <a:t>e</a:t>
            </a:r>
            <a:r>
              <a:rPr sz="8700" spc="-155" dirty="0">
                <a:solidFill>
                  <a:srgbClr val="F6B4A6"/>
                </a:solidFill>
              </a:rPr>
              <a:t>n</a:t>
            </a:r>
            <a:r>
              <a:rPr sz="8700" spc="110" dirty="0">
                <a:solidFill>
                  <a:srgbClr val="F6B4A6"/>
                </a:solidFill>
              </a:rPr>
              <a:t>d</a:t>
            </a:r>
            <a:r>
              <a:rPr sz="8700" spc="500" dirty="0">
                <a:solidFill>
                  <a:srgbClr val="F6B4A6"/>
                </a:solidFill>
              </a:rPr>
              <a:t>a</a:t>
            </a:r>
            <a:endParaRPr sz="8700"/>
          </a:p>
        </p:txBody>
      </p:sp>
      <p:sp>
        <p:nvSpPr>
          <p:cNvPr id="4" name="object 4"/>
          <p:cNvSpPr/>
          <p:nvPr/>
        </p:nvSpPr>
        <p:spPr>
          <a:xfrm>
            <a:off x="8831357" y="4964304"/>
            <a:ext cx="121295" cy="121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831357" y="5621322"/>
            <a:ext cx="121295" cy="1212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31357" y="6278339"/>
            <a:ext cx="121295" cy="1212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7790180">
              <a:lnSpc>
                <a:spcPct val="100000"/>
              </a:lnSpc>
              <a:spcBef>
                <a:spcPts val="125"/>
              </a:spcBef>
              <a:tabLst>
                <a:tab pos="9375140" algn="l"/>
              </a:tabLst>
            </a:pPr>
            <a:r>
              <a:rPr spc="315" dirty="0"/>
              <a:t>TOPIK	</a:t>
            </a:r>
            <a:r>
              <a:rPr spc="390" dirty="0"/>
              <a:t>BAHASAN</a:t>
            </a:r>
          </a:p>
          <a:p>
            <a:pPr marL="7777480">
              <a:lnSpc>
                <a:spcPct val="100000"/>
              </a:lnSpc>
              <a:spcBef>
                <a:spcPts val="25"/>
              </a:spcBef>
            </a:pPr>
            <a:endParaRPr sz="3650"/>
          </a:p>
          <a:p>
            <a:pPr marL="8208645" marR="417195">
              <a:lnSpc>
                <a:spcPct val="116500"/>
              </a:lnSpc>
              <a:spcBef>
                <a:spcPts val="5"/>
              </a:spcBef>
            </a:pPr>
            <a:r>
              <a:rPr sz="3700" spc="65" dirty="0"/>
              <a:t>Memahami </a:t>
            </a:r>
            <a:r>
              <a:rPr sz="3700" spc="150" dirty="0"/>
              <a:t>Digital </a:t>
            </a:r>
            <a:r>
              <a:rPr sz="3700" spc="20" dirty="0"/>
              <a:t>Entrepreneurship  </a:t>
            </a:r>
            <a:r>
              <a:rPr sz="3700" spc="70" dirty="0"/>
              <a:t>Cara </a:t>
            </a:r>
            <a:r>
              <a:rPr sz="3700" spc="75" dirty="0"/>
              <a:t>Memulai </a:t>
            </a:r>
            <a:r>
              <a:rPr sz="3700" spc="-105" dirty="0"/>
              <a:t>Bisnis</a:t>
            </a:r>
            <a:r>
              <a:rPr sz="3700" spc="280" dirty="0"/>
              <a:t> </a:t>
            </a:r>
            <a:r>
              <a:rPr sz="3700" spc="150" dirty="0"/>
              <a:t>Digital</a:t>
            </a:r>
            <a:endParaRPr sz="3700"/>
          </a:p>
          <a:p>
            <a:pPr marL="8208645">
              <a:lnSpc>
                <a:spcPct val="100000"/>
              </a:lnSpc>
              <a:spcBef>
                <a:spcPts val="730"/>
              </a:spcBef>
            </a:pPr>
            <a:r>
              <a:rPr sz="3700" spc="70" dirty="0"/>
              <a:t>Cara </a:t>
            </a:r>
            <a:r>
              <a:rPr sz="3700" spc="-30" dirty="0"/>
              <a:t>Pemasaran </a:t>
            </a:r>
            <a:r>
              <a:rPr sz="3700" spc="95" dirty="0"/>
              <a:t>Melalui </a:t>
            </a:r>
            <a:r>
              <a:rPr sz="3700" spc="120" dirty="0"/>
              <a:t>Media</a:t>
            </a:r>
            <a:r>
              <a:rPr sz="3700" spc="400" dirty="0"/>
              <a:t> </a:t>
            </a:r>
            <a:r>
              <a:rPr sz="3700" spc="-55" dirty="0"/>
              <a:t>Sosial</a:t>
            </a:r>
            <a:endParaRPr sz="3700"/>
          </a:p>
        </p:txBody>
      </p:sp>
      <p:grpSp>
        <p:nvGrpSpPr>
          <p:cNvPr id="8" name="object 8"/>
          <p:cNvGrpSpPr/>
          <p:nvPr/>
        </p:nvGrpSpPr>
        <p:grpSpPr>
          <a:xfrm>
            <a:off x="1313136" y="1684367"/>
            <a:ext cx="6055995" cy="6648450"/>
            <a:chOff x="1313136" y="1684367"/>
            <a:chExt cx="6055995" cy="6648450"/>
          </a:xfrm>
        </p:grpSpPr>
        <p:sp>
          <p:nvSpPr>
            <p:cNvPr id="9" name="object 9"/>
            <p:cNvSpPr/>
            <p:nvPr/>
          </p:nvSpPr>
          <p:spPr>
            <a:xfrm>
              <a:off x="1463434" y="1831568"/>
              <a:ext cx="3555365" cy="2346325"/>
            </a:xfrm>
            <a:custGeom>
              <a:avLst/>
              <a:gdLst/>
              <a:ahLst/>
              <a:cxnLst/>
              <a:rect l="l" t="t" r="r" b="b"/>
              <a:pathLst>
                <a:path w="3555365" h="2346325">
                  <a:moveTo>
                    <a:pt x="0" y="2346022"/>
                  </a:moveTo>
                  <a:lnTo>
                    <a:pt x="0" y="2135442"/>
                  </a:lnTo>
                  <a:lnTo>
                    <a:pt x="61346" y="2099664"/>
                  </a:lnTo>
                  <a:lnTo>
                    <a:pt x="61346" y="2017886"/>
                  </a:lnTo>
                  <a:lnTo>
                    <a:pt x="3555011" y="0"/>
                  </a:lnTo>
                  <a:lnTo>
                    <a:pt x="3555011" y="522360"/>
                  </a:lnTo>
                  <a:lnTo>
                    <a:pt x="1309741" y="1818550"/>
                  </a:lnTo>
                  <a:lnTo>
                    <a:pt x="1116500" y="1700994"/>
                  </a:lnTo>
                  <a:lnTo>
                    <a:pt x="0" y="2346022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13136" y="1684367"/>
              <a:ext cx="3869921" cy="51180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34654" y="2622296"/>
              <a:ext cx="3555365" cy="2346325"/>
            </a:xfrm>
            <a:custGeom>
              <a:avLst/>
              <a:gdLst/>
              <a:ahLst/>
              <a:cxnLst/>
              <a:rect l="l" t="t" r="r" b="b"/>
              <a:pathLst>
                <a:path w="3555365" h="2346325">
                  <a:moveTo>
                    <a:pt x="0" y="2346022"/>
                  </a:moveTo>
                  <a:lnTo>
                    <a:pt x="0" y="2135442"/>
                  </a:lnTo>
                  <a:lnTo>
                    <a:pt x="61346" y="2099664"/>
                  </a:lnTo>
                  <a:lnTo>
                    <a:pt x="61346" y="2017886"/>
                  </a:lnTo>
                  <a:lnTo>
                    <a:pt x="3555011" y="0"/>
                  </a:lnTo>
                  <a:lnTo>
                    <a:pt x="3555011" y="522360"/>
                  </a:lnTo>
                  <a:lnTo>
                    <a:pt x="1309741" y="1818550"/>
                  </a:lnTo>
                  <a:lnTo>
                    <a:pt x="1116500" y="1700994"/>
                  </a:lnTo>
                  <a:lnTo>
                    <a:pt x="0" y="2346022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384356" y="2475094"/>
              <a:ext cx="3869921" cy="51180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649402" y="3361530"/>
              <a:ext cx="3555365" cy="2346325"/>
            </a:xfrm>
            <a:custGeom>
              <a:avLst/>
              <a:gdLst/>
              <a:ahLst/>
              <a:cxnLst/>
              <a:rect l="l" t="t" r="r" b="b"/>
              <a:pathLst>
                <a:path w="3555365" h="2346325">
                  <a:moveTo>
                    <a:pt x="0" y="2346022"/>
                  </a:moveTo>
                  <a:lnTo>
                    <a:pt x="0" y="2135442"/>
                  </a:lnTo>
                  <a:lnTo>
                    <a:pt x="61346" y="2099664"/>
                  </a:lnTo>
                  <a:lnTo>
                    <a:pt x="61346" y="2017886"/>
                  </a:lnTo>
                  <a:lnTo>
                    <a:pt x="3555011" y="0"/>
                  </a:lnTo>
                  <a:lnTo>
                    <a:pt x="3555011" y="522360"/>
                  </a:lnTo>
                  <a:lnTo>
                    <a:pt x="1309741" y="1818550"/>
                  </a:lnTo>
                  <a:lnTo>
                    <a:pt x="1116500" y="1700994"/>
                  </a:lnTo>
                  <a:lnTo>
                    <a:pt x="0" y="2346022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99104" y="3214329"/>
              <a:ext cx="3869921" cy="51180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93" y="1"/>
            <a:ext cx="4592320" cy="1866900"/>
            <a:chOff x="4193" y="1"/>
            <a:chExt cx="4592320" cy="1866900"/>
          </a:xfrm>
        </p:grpSpPr>
        <p:sp>
          <p:nvSpPr>
            <p:cNvPr id="3" name="object 3"/>
            <p:cNvSpPr/>
            <p:nvPr/>
          </p:nvSpPr>
          <p:spPr>
            <a:xfrm>
              <a:off x="63654" y="1"/>
              <a:ext cx="4467860" cy="1791970"/>
            </a:xfrm>
            <a:custGeom>
              <a:avLst/>
              <a:gdLst/>
              <a:ahLst/>
              <a:cxnLst/>
              <a:rect l="l" t="t" r="r" b="b"/>
              <a:pathLst>
                <a:path w="4467860" h="1791970">
                  <a:moveTo>
                    <a:pt x="2672066" y="1779177"/>
                  </a:moveTo>
                  <a:lnTo>
                    <a:pt x="2672066" y="1756352"/>
                  </a:lnTo>
                  <a:lnTo>
                    <a:pt x="1345638" y="990362"/>
                  </a:lnTo>
                  <a:lnTo>
                    <a:pt x="1345638" y="972103"/>
                  </a:lnTo>
                  <a:lnTo>
                    <a:pt x="0" y="196070"/>
                  </a:lnTo>
                  <a:lnTo>
                    <a:pt x="0" y="52732"/>
                  </a:lnTo>
                  <a:lnTo>
                    <a:pt x="91921" y="0"/>
                  </a:lnTo>
                  <a:lnTo>
                    <a:pt x="3712274" y="0"/>
                  </a:lnTo>
                  <a:lnTo>
                    <a:pt x="3777145" y="40386"/>
                  </a:lnTo>
                  <a:lnTo>
                    <a:pt x="3816436" y="67217"/>
                  </a:lnTo>
                  <a:lnTo>
                    <a:pt x="3854185" y="94827"/>
                  </a:lnTo>
                  <a:lnTo>
                    <a:pt x="3890360" y="123198"/>
                  </a:lnTo>
                  <a:lnTo>
                    <a:pt x="3924930" y="152311"/>
                  </a:lnTo>
                  <a:lnTo>
                    <a:pt x="3957863" y="182148"/>
                  </a:lnTo>
                  <a:lnTo>
                    <a:pt x="3989127" y="212690"/>
                  </a:lnTo>
                  <a:lnTo>
                    <a:pt x="4018690" y="243920"/>
                  </a:lnTo>
                  <a:lnTo>
                    <a:pt x="4046522" y="275818"/>
                  </a:lnTo>
                  <a:lnTo>
                    <a:pt x="4100406" y="342992"/>
                  </a:lnTo>
                  <a:lnTo>
                    <a:pt x="4130178" y="376874"/>
                  </a:lnTo>
                  <a:lnTo>
                    <a:pt x="4161900" y="410012"/>
                  </a:lnTo>
                  <a:lnTo>
                    <a:pt x="4195565" y="442406"/>
                  </a:lnTo>
                  <a:lnTo>
                    <a:pt x="4231165" y="474056"/>
                  </a:lnTo>
                  <a:lnTo>
                    <a:pt x="4268692" y="504962"/>
                  </a:lnTo>
                  <a:lnTo>
                    <a:pt x="4308139" y="535124"/>
                  </a:lnTo>
                  <a:lnTo>
                    <a:pt x="4349499" y="564542"/>
                  </a:lnTo>
                  <a:lnTo>
                    <a:pt x="4392763" y="593216"/>
                  </a:lnTo>
                  <a:lnTo>
                    <a:pt x="4467775" y="630649"/>
                  </a:lnTo>
                  <a:lnTo>
                    <a:pt x="4467775" y="743858"/>
                  </a:lnTo>
                  <a:lnTo>
                    <a:pt x="4466860" y="743858"/>
                  </a:lnTo>
                  <a:lnTo>
                    <a:pt x="2736100" y="1741745"/>
                  </a:lnTo>
                  <a:lnTo>
                    <a:pt x="2736100" y="1767308"/>
                  </a:lnTo>
                  <a:lnTo>
                    <a:pt x="2692191" y="1767308"/>
                  </a:lnTo>
                  <a:lnTo>
                    <a:pt x="2672066" y="1779177"/>
                  </a:lnTo>
                  <a:close/>
                </a:path>
                <a:path w="4467860" h="1791970">
                  <a:moveTo>
                    <a:pt x="2736100" y="1791959"/>
                  </a:moveTo>
                  <a:lnTo>
                    <a:pt x="2692191" y="1767308"/>
                  </a:lnTo>
                  <a:lnTo>
                    <a:pt x="2736100" y="1767308"/>
                  </a:lnTo>
                  <a:lnTo>
                    <a:pt x="2736100" y="1791959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193" y="1"/>
              <a:ext cx="4592185" cy="18668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0552342" y="390596"/>
            <a:ext cx="2075704" cy="12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3139684" y="0"/>
            <a:ext cx="3836035" cy="1666875"/>
            <a:chOff x="13139684" y="0"/>
            <a:chExt cx="3836035" cy="1666875"/>
          </a:xfrm>
        </p:grpSpPr>
        <p:sp>
          <p:nvSpPr>
            <p:cNvPr id="7" name="object 7"/>
            <p:cNvSpPr/>
            <p:nvPr/>
          </p:nvSpPr>
          <p:spPr>
            <a:xfrm>
              <a:off x="13396329" y="11"/>
              <a:ext cx="1437005" cy="964565"/>
            </a:xfrm>
            <a:custGeom>
              <a:avLst/>
              <a:gdLst/>
              <a:ahLst/>
              <a:cxnLst/>
              <a:rect l="l" t="t" r="r" b="b"/>
              <a:pathLst>
                <a:path w="1437005" h="964565">
                  <a:moveTo>
                    <a:pt x="698868" y="0"/>
                  </a:moveTo>
                  <a:lnTo>
                    <a:pt x="692848" y="0"/>
                  </a:lnTo>
                  <a:lnTo>
                    <a:pt x="0" y="692175"/>
                  </a:lnTo>
                  <a:lnTo>
                    <a:pt x="4114" y="694639"/>
                  </a:lnTo>
                  <a:lnTo>
                    <a:pt x="698868" y="0"/>
                  </a:lnTo>
                  <a:close/>
                </a:path>
                <a:path w="1437005" h="964565">
                  <a:moveTo>
                    <a:pt x="862558" y="0"/>
                  </a:moveTo>
                  <a:lnTo>
                    <a:pt x="856805" y="0"/>
                  </a:lnTo>
                  <a:lnTo>
                    <a:pt x="104470" y="752221"/>
                  </a:lnTo>
                  <a:lnTo>
                    <a:pt x="107759" y="754684"/>
                  </a:lnTo>
                  <a:lnTo>
                    <a:pt x="862558" y="0"/>
                  </a:lnTo>
                  <a:close/>
                </a:path>
                <a:path w="1437005" h="964565">
                  <a:moveTo>
                    <a:pt x="944829" y="0"/>
                  </a:moveTo>
                  <a:lnTo>
                    <a:pt x="939063" y="0"/>
                  </a:lnTo>
                  <a:lnTo>
                    <a:pt x="156286" y="782650"/>
                  </a:lnTo>
                  <a:lnTo>
                    <a:pt x="160401" y="784288"/>
                  </a:lnTo>
                  <a:lnTo>
                    <a:pt x="944829" y="0"/>
                  </a:lnTo>
                  <a:close/>
                </a:path>
                <a:path w="1437005" h="964565">
                  <a:moveTo>
                    <a:pt x="1026934" y="0"/>
                  </a:moveTo>
                  <a:lnTo>
                    <a:pt x="1021016" y="0"/>
                  </a:lnTo>
                  <a:lnTo>
                    <a:pt x="208114" y="812253"/>
                  </a:lnTo>
                  <a:lnTo>
                    <a:pt x="212229" y="814717"/>
                  </a:lnTo>
                  <a:lnTo>
                    <a:pt x="1026934" y="0"/>
                  </a:lnTo>
                  <a:close/>
                </a:path>
                <a:path w="1437005" h="964565">
                  <a:moveTo>
                    <a:pt x="1108519" y="0"/>
                  </a:moveTo>
                  <a:lnTo>
                    <a:pt x="1103083" y="0"/>
                  </a:lnTo>
                  <a:lnTo>
                    <a:pt x="260756" y="842683"/>
                  </a:lnTo>
                  <a:lnTo>
                    <a:pt x="264045" y="844334"/>
                  </a:lnTo>
                  <a:lnTo>
                    <a:pt x="1108519" y="0"/>
                  </a:lnTo>
                  <a:close/>
                </a:path>
                <a:path w="1437005" h="964565">
                  <a:moveTo>
                    <a:pt x="1190777" y="0"/>
                  </a:moveTo>
                  <a:lnTo>
                    <a:pt x="1185024" y="0"/>
                  </a:lnTo>
                  <a:lnTo>
                    <a:pt x="312585" y="872299"/>
                  </a:lnTo>
                  <a:lnTo>
                    <a:pt x="315874" y="874763"/>
                  </a:lnTo>
                  <a:lnTo>
                    <a:pt x="1190777" y="0"/>
                  </a:lnTo>
                  <a:close/>
                </a:path>
                <a:path w="1437005" h="964565">
                  <a:moveTo>
                    <a:pt x="1273035" y="0"/>
                  </a:moveTo>
                  <a:lnTo>
                    <a:pt x="1266888" y="0"/>
                  </a:lnTo>
                  <a:lnTo>
                    <a:pt x="364413" y="902728"/>
                  </a:lnTo>
                  <a:lnTo>
                    <a:pt x="368515" y="904367"/>
                  </a:lnTo>
                  <a:lnTo>
                    <a:pt x="1273035" y="0"/>
                  </a:lnTo>
                  <a:close/>
                </a:path>
                <a:path w="1437005" h="964565">
                  <a:moveTo>
                    <a:pt x="1354556" y="0"/>
                  </a:moveTo>
                  <a:lnTo>
                    <a:pt x="1349070" y="0"/>
                  </a:lnTo>
                  <a:lnTo>
                    <a:pt x="416229" y="932332"/>
                  </a:lnTo>
                  <a:lnTo>
                    <a:pt x="420344" y="934796"/>
                  </a:lnTo>
                  <a:lnTo>
                    <a:pt x="1280782" y="74498"/>
                  </a:lnTo>
                  <a:lnTo>
                    <a:pt x="1354556" y="0"/>
                  </a:lnTo>
                  <a:close/>
                </a:path>
                <a:path w="1437005" h="964565">
                  <a:moveTo>
                    <a:pt x="1436941" y="0"/>
                  </a:moveTo>
                  <a:lnTo>
                    <a:pt x="1430972" y="0"/>
                  </a:lnTo>
                  <a:lnTo>
                    <a:pt x="538797" y="892035"/>
                  </a:lnTo>
                  <a:lnTo>
                    <a:pt x="468871" y="962761"/>
                  </a:lnTo>
                  <a:lnTo>
                    <a:pt x="472173" y="964412"/>
                  </a:lnTo>
                  <a:lnTo>
                    <a:pt x="1436941" y="0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153668" y="0"/>
              <a:ext cx="202719" cy="2028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153657" y="11"/>
              <a:ext cx="1904364" cy="1506220"/>
            </a:xfrm>
            <a:custGeom>
              <a:avLst/>
              <a:gdLst/>
              <a:ahLst/>
              <a:cxnLst/>
              <a:rect l="l" t="t" r="r" b="b"/>
              <a:pathLst>
                <a:path w="1904365" h="1506220">
                  <a:moveTo>
                    <a:pt x="284289" y="0"/>
                  </a:moveTo>
                  <a:lnTo>
                    <a:pt x="278523" y="0"/>
                  </a:lnTo>
                  <a:lnTo>
                    <a:pt x="42786" y="235712"/>
                  </a:lnTo>
                  <a:lnTo>
                    <a:pt x="0" y="279298"/>
                  </a:lnTo>
                  <a:lnTo>
                    <a:pt x="0" y="285051"/>
                  </a:lnTo>
                  <a:lnTo>
                    <a:pt x="284289" y="0"/>
                  </a:lnTo>
                  <a:close/>
                </a:path>
                <a:path w="1904365" h="1506220">
                  <a:moveTo>
                    <a:pt x="366547" y="0"/>
                  </a:moveTo>
                  <a:lnTo>
                    <a:pt x="360781" y="0"/>
                  </a:lnTo>
                  <a:lnTo>
                    <a:pt x="0" y="361543"/>
                  </a:lnTo>
                  <a:lnTo>
                    <a:pt x="0" y="367296"/>
                  </a:lnTo>
                  <a:lnTo>
                    <a:pt x="366547" y="0"/>
                  </a:lnTo>
                  <a:close/>
                </a:path>
                <a:path w="1904365" h="1506220">
                  <a:moveTo>
                    <a:pt x="448805" y="0"/>
                  </a:moveTo>
                  <a:lnTo>
                    <a:pt x="443052" y="0"/>
                  </a:lnTo>
                  <a:lnTo>
                    <a:pt x="0" y="442963"/>
                  </a:lnTo>
                  <a:lnTo>
                    <a:pt x="0" y="448729"/>
                  </a:lnTo>
                  <a:lnTo>
                    <a:pt x="448805" y="0"/>
                  </a:lnTo>
                  <a:close/>
                </a:path>
                <a:path w="1904365" h="1506220">
                  <a:moveTo>
                    <a:pt x="531063" y="0"/>
                  </a:moveTo>
                  <a:lnTo>
                    <a:pt x="524916" y="0"/>
                  </a:lnTo>
                  <a:lnTo>
                    <a:pt x="0" y="525208"/>
                  </a:lnTo>
                  <a:lnTo>
                    <a:pt x="0" y="530974"/>
                  </a:lnTo>
                  <a:lnTo>
                    <a:pt x="531063" y="0"/>
                  </a:lnTo>
                  <a:close/>
                </a:path>
                <a:path w="1904365" h="1506220">
                  <a:moveTo>
                    <a:pt x="612584" y="0"/>
                  </a:moveTo>
                  <a:lnTo>
                    <a:pt x="606742" y="0"/>
                  </a:lnTo>
                  <a:lnTo>
                    <a:pt x="34556" y="572096"/>
                  </a:lnTo>
                  <a:lnTo>
                    <a:pt x="38671" y="574560"/>
                  </a:lnTo>
                  <a:lnTo>
                    <a:pt x="538810" y="74498"/>
                  </a:lnTo>
                  <a:lnTo>
                    <a:pt x="612584" y="0"/>
                  </a:lnTo>
                  <a:close/>
                </a:path>
                <a:path w="1904365" h="1506220">
                  <a:moveTo>
                    <a:pt x="694766" y="0"/>
                  </a:moveTo>
                  <a:lnTo>
                    <a:pt x="689000" y="0"/>
                  </a:lnTo>
                  <a:lnTo>
                    <a:pt x="87198" y="602526"/>
                  </a:lnTo>
                  <a:lnTo>
                    <a:pt x="90487" y="604177"/>
                  </a:lnTo>
                  <a:lnTo>
                    <a:pt x="694766" y="0"/>
                  </a:lnTo>
                  <a:close/>
                </a:path>
                <a:path w="1904365" h="1506220">
                  <a:moveTo>
                    <a:pt x="777024" y="0"/>
                  </a:moveTo>
                  <a:lnTo>
                    <a:pt x="771258" y="0"/>
                  </a:lnTo>
                  <a:lnTo>
                    <a:pt x="139026" y="632129"/>
                  </a:lnTo>
                  <a:lnTo>
                    <a:pt x="142316" y="634606"/>
                  </a:lnTo>
                  <a:lnTo>
                    <a:pt x="777024" y="0"/>
                  </a:lnTo>
                  <a:close/>
                </a:path>
                <a:path w="1904365" h="1506220">
                  <a:moveTo>
                    <a:pt x="1843925" y="0"/>
                  </a:moveTo>
                  <a:lnTo>
                    <a:pt x="1838172" y="0"/>
                  </a:lnTo>
                  <a:lnTo>
                    <a:pt x="815200" y="1022807"/>
                  </a:lnTo>
                  <a:lnTo>
                    <a:pt x="819315" y="1024445"/>
                  </a:lnTo>
                  <a:lnTo>
                    <a:pt x="1843925" y="0"/>
                  </a:lnTo>
                  <a:close/>
                </a:path>
                <a:path w="1904365" h="1506220">
                  <a:moveTo>
                    <a:pt x="1904314" y="1246517"/>
                  </a:moveTo>
                  <a:lnTo>
                    <a:pt x="1647659" y="1503121"/>
                  </a:lnTo>
                  <a:lnTo>
                    <a:pt x="1651774" y="1505597"/>
                  </a:lnTo>
                  <a:lnTo>
                    <a:pt x="1904314" y="1253096"/>
                  </a:lnTo>
                  <a:lnTo>
                    <a:pt x="1904314" y="1246517"/>
                  </a:lnTo>
                  <a:close/>
                </a:path>
                <a:path w="1904365" h="1506220">
                  <a:moveTo>
                    <a:pt x="1904314" y="1165098"/>
                  </a:moveTo>
                  <a:lnTo>
                    <a:pt x="1848370" y="1220203"/>
                  </a:lnTo>
                  <a:lnTo>
                    <a:pt x="1766112" y="1302448"/>
                  </a:lnTo>
                  <a:lnTo>
                    <a:pt x="1595843" y="1473517"/>
                  </a:lnTo>
                  <a:lnTo>
                    <a:pt x="1599133" y="1475168"/>
                  </a:lnTo>
                  <a:lnTo>
                    <a:pt x="1904314" y="1170851"/>
                  </a:lnTo>
                  <a:lnTo>
                    <a:pt x="1904314" y="1165098"/>
                  </a:lnTo>
                  <a:close/>
                </a:path>
                <a:path w="1904365" h="1506220">
                  <a:moveTo>
                    <a:pt x="1904314" y="1082840"/>
                  </a:moveTo>
                  <a:lnTo>
                    <a:pt x="1766112" y="1220203"/>
                  </a:lnTo>
                  <a:lnTo>
                    <a:pt x="1544015" y="1443088"/>
                  </a:lnTo>
                  <a:lnTo>
                    <a:pt x="1547304" y="1445552"/>
                  </a:lnTo>
                  <a:lnTo>
                    <a:pt x="1604886" y="1387157"/>
                  </a:lnTo>
                  <a:lnTo>
                    <a:pt x="1904314" y="1088605"/>
                  </a:lnTo>
                  <a:lnTo>
                    <a:pt x="1904314" y="1082840"/>
                  </a:lnTo>
                  <a:close/>
                </a:path>
                <a:path w="1904365" h="1506220">
                  <a:moveTo>
                    <a:pt x="1904314" y="1000594"/>
                  </a:moveTo>
                  <a:lnTo>
                    <a:pt x="1491373" y="1413471"/>
                  </a:lnTo>
                  <a:lnTo>
                    <a:pt x="1495475" y="1415122"/>
                  </a:lnTo>
                  <a:lnTo>
                    <a:pt x="1904314" y="1006360"/>
                  </a:lnTo>
                  <a:lnTo>
                    <a:pt x="1904314" y="1000594"/>
                  </a:lnTo>
                  <a:close/>
                </a:path>
                <a:path w="1904365" h="1506220">
                  <a:moveTo>
                    <a:pt x="1904314" y="918349"/>
                  </a:moveTo>
                  <a:lnTo>
                    <a:pt x="1439545" y="1383042"/>
                  </a:lnTo>
                  <a:lnTo>
                    <a:pt x="1443659" y="1385519"/>
                  </a:lnTo>
                  <a:lnTo>
                    <a:pt x="1769402" y="1058989"/>
                  </a:lnTo>
                  <a:lnTo>
                    <a:pt x="1904314" y="924115"/>
                  </a:lnTo>
                  <a:lnTo>
                    <a:pt x="1904314" y="918349"/>
                  </a:lnTo>
                  <a:close/>
                </a:path>
                <a:path w="1904365" h="1506220">
                  <a:moveTo>
                    <a:pt x="1904314" y="16103"/>
                  </a:moveTo>
                  <a:lnTo>
                    <a:pt x="1684680" y="235712"/>
                  </a:lnTo>
                  <a:lnTo>
                    <a:pt x="867016" y="1052410"/>
                  </a:lnTo>
                  <a:lnTo>
                    <a:pt x="871131" y="1054887"/>
                  </a:lnTo>
                  <a:lnTo>
                    <a:pt x="1604886" y="320421"/>
                  </a:lnTo>
                  <a:lnTo>
                    <a:pt x="1851660" y="74498"/>
                  </a:lnTo>
                  <a:lnTo>
                    <a:pt x="1904314" y="21869"/>
                  </a:lnTo>
                  <a:lnTo>
                    <a:pt x="1904314" y="16103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853148" y="1328769"/>
              <a:ext cx="204825" cy="29691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344500" y="11"/>
              <a:ext cx="1713864" cy="1355090"/>
            </a:xfrm>
            <a:custGeom>
              <a:avLst/>
              <a:gdLst/>
              <a:ahLst/>
              <a:cxnLst/>
              <a:rect l="l" t="t" r="r" b="b"/>
              <a:pathLst>
                <a:path w="1713865" h="1355090">
                  <a:moveTo>
                    <a:pt x="668439" y="0"/>
                  </a:moveTo>
                  <a:lnTo>
                    <a:pt x="662673" y="0"/>
                  </a:lnTo>
                  <a:lnTo>
                    <a:pt x="0" y="662571"/>
                  </a:lnTo>
                  <a:lnTo>
                    <a:pt x="4114" y="664210"/>
                  </a:lnTo>
                  <a:lnTo>
                    <a:pt x="668439" y="0"/>
                  </a:lnTo>
                  <a:close/>
                </a:path>
                <a:path w="1713865" h="1355090">
                  <a:moveTo>
                    <a:pt x="832129" y="0"/>
                  </a:moveTo>
                  <a:lnTo>
                    <a:pt x="826643" y="0"/>
                  </a:lnTo>
                  <a:lnTo>
                    <a:pt x="104470" y="722604"/>
                  </a:lnTo>
                  <a:lnTo>
                    <a:pt x="107759" y="724255"/>
                  </a:lnTo>
                  <a:lnTo>
                    <a:pt x="832129" y="0"/>
                  </a:lnTo>
                  <a:close/>
                </a:path>
                <a:path w="1713865" h="1355090">
                  <a:moveTo>
                    <a:pt x="1571104" y="0"/>
                  </a:moveTo>
                  <a:lnTo>
                    <a:pt x="1565059" y="0"/>
                  </a:lnTo>
                  <a:lnTo>
                    <a:pt x="572528" y="992378"/>
                  </a:lnTo>
                  <a:lnTo>
                    <a:pt x="575818" y="994841"/>
                  </a:lnTo>
                  <a:lnTo>
                    <a:pt x="1571104" y="0"/>
                  </a:lnTo>
                  <a:close/>
                </a:path>
                <a:path w="1713865" h="1355090">
                  <a:moveTo>
                    <a:pt x="1713471" y="836930"/>
                  </a:moveTo>
                  <a:lnTo>
                    <a:pt x="1575269" y="974280"/>
                  </a:lnTo>
                  <a:lnTo>
                    <a:pt x="1329321" y="1220203"/>
                  </a:lnTo>
                  <a:lnTo>
                    <a:pt x="1196873" y="1353439"/>
                  </a:lnTo>
                  <a:lnTo>
                    <a:pt x="1200175" y="1355077"/>
                  </a:lnTo>
                  <a:lnTo>
                    <a:pt x="1496301" y="1058989"/>
                  </a:lnTo>
                  <a:lnTo>
                    <a:pt x="1713471" y="842683"/>
                  </a:lnTo>
                  <a:lnTo>
                    <a:pt x="1713471" y="836930"/>
                  </a:lnTo>
                  <a:close/>
                </a:path>
                <a:path w="1713865" h="1355090">
                  <a:moveTo>
                    <a:pt x="1713471" y="754684"/>
                  </a:moveTo>
                  <a:lnTo>
                    <a:pt x="1575269" y="892035"/>
                  </a:lnTo>
                  <a:lnTo>
                    <a:pt x="1247051" y="1220203"/>
                  </a:lnTo>
                  <a:lnTo>
                    <a:pt x="1145057" y="1323009"/>
                  </a:lnTo>
                  <a:lnTo>
                    <a:pt x="1148346" y="1325473"/>
                  </a:lnTo>
                  <a:lnTo>
                    <a:pt x="1414043" y="1058989"/>
                  </a:lnTo>
                  <a:lnTo>
                    <a:pt x="1713471" y="760437"/>
                  </a:lnTo>
                  <a:lnTo>
                    <a:pt x="1713471" y="754684"/>
                  </a:lnTo>
                  <a:close/>
                </a:path>
                <a:path w="1713865" h="1355090">
                  <a:moveTo>
                    <a:pt x="1713471" y="672439"/>
                  </a:moveTo>
                  <a:lnTo>
                    <a:pt x="1575269" y="809790"/>
                  </a:lnTo>
                  <a:lnTo>
                    <a:pt x="1165618" y="1220203"/>
                  </a:lnTo>
                  <a:lnTo>
                    <a:pt x="1092403" y="1293393"/>
                  </a:lnTo>
                  <a:lnTo>
                    <a:pt x="1096518" y="1295044"/>
                  </a:lnTo>
                  <a:lnTo>
                    <a:pt x="1332611" y="1058989"/>
                  </a:lnTo>
                  <a:lnTo>
                    <a:pt x="1414043" y="976744"/>
                  </a:lnTo>
                  <a:lnTo>
                    <a:pt x="1713471" y="678192"/>
                  </a:lnTo>
                  <a:lnTo>
                    <a:pt x="1713471" y="672439"/>
                  </a:lnTo>
                  <a:close/>
                </a:path>
                <a:path w="1713865" h="1355090">
                  <a:moveTo>
                    <a:pt x="1713471" y="590194"/>
                  </a:moveTo>
                  <a:lnTo>
                    <a:pt x="1040587" y="1262964"/>
                  </a:lnTo>
                  <a:lnTo>
                    <a:pt x="1044702" y="1265428"/>
                  </a:lnTo>
                  <a:lnTo>
                    <a:pt x="1250353" y="1058989"/>
                  </a:lnTo>
                  <a:lnTo>
                    <a:pt x="1713471" y="595947"/>
                  </a:lnTo>
                  <a:lnTo>
                    <a:pt x="1713471" y="590194"/>
                  </a:lnTo>
                  <a:close/>
                </a:path>
                <a:path w="1713865" h="1355090">
                  <a:moveTo>
                    <a:pt x="1713471" y="508762"/>
                  </a:moveTo>
                  <a:lnTo>
                    <a:pt x="1575269" y="646112"/>
                  </a:lnTo>
                  <a:lnTo>
                    <a:pt x="988758" y="1232535"/>
                  </a:lnTo>
                  <a:lnTo>
                    <a:pt x="992047" y="1234998"/>
                  </a:lnTo>
                  <a:lnTo>
                    <a:pt x="1414043" y="813079"/>
                  </a:lnTo>
                  <a:lnTo>
                    <a:pt x="1713471" y="514527"/>
                  </a:lnTo>
                  <a:lnTo>
                    <a:pt x="1713471" y="508762"/>
                  </a:lnTo>
                  <a:close/>
                </a:path>
                <a:path w="1713865" h="1355090">
                  <a:moveTo>
                    <a:pt x="1713471" y="426516"/>
                  </a:moveTo>
                  <a:lnTo>
                    <a:pt x="1575269" y="563867"/>
                  </a:lnTo>
                  <a:lnTo>
                    <a:pt x="936942" y="1202931"/>
                  </a:lnTo>
                  <a:lnTo>
                    <a:pt x="940231" y="1205395"/>
                  </a:lnTo>
                  <a:lnTo>
                    <a:pt x="1085824" y="1058989"/>
                  </a:lnTo>
                  <a:lnTo>
                    <a:pt x="1414043" y="730834"/>
                  </a:lnTo>
                  <a:lnTo>
                    <a:pt x="1713471" y="432269"/>
                  </a:lnTo>
                  <a:lnTo>
                    <a:pt x="1713471" y="426516"/>
                  </a:lnTo>
                  <a:close/>
                </a:path>
                <a:path w="1713865" h="1355090">
                  <a:moveTo>
                    <a:pt x="1713471" y="344271"/>
                  </a:moveTo>
                  <a:lnTo>
                    <a:pt x="1575269" y="481622"/>
                  </a:lnTo>
                  <a:lnTo>
                    <a:pt x="884288" y="1172489"/>
                  </a:lnTo>
                  <a:lnTo>
                    <a:pt x="888403" y="1174965"/>
                  </a:lnTo>
                  <a:lnTo>
                    <a:pt x="1004392" y="1058989"/>
                  </a:lnTo>
                  <a:lnTo>
                    <a:pt x="1414043" y="648589"/>
                  </a:lnTo>
                  <a:lnTo>
                    <a:pt x="1713471" y="350024"/>
                  </a:lnTo>
                  <a:lnTo>
                    <a:pt x="1713471" y="344271"/>
                  </a:lnTo>
                  <a:close/>
                </a:path>
                <a:path w="1713865" h="1355090">
                  <a:moveTo>
                    <a:pt x="1713471" y="262026"/>
                  </a:moveTo>
                  <a:lnTo>
                    <a:pt x="832472" y="1142885"/>
                  </a:lnTo>
                  <a:lnTo>
                    <a:pt x="836587" y="1145349"/>
                  </a:lnTo>
                  <a:lnTo>
                    <a:pt x="922134" y="1058989"/>
                  </a:lnTo>
                  <a:lnTo>
                    <a:pt x="1713471" y="267779"/>
                  </a:lnTo>
                  <a:lnTo>
                    <a:pt x="1713471" y="262026"/>
                  </a:lnTo>
                  <a:close/>
                </a:path>
                <a:path w="1713865" h="1355090">
                  <a:moveTo>
                    <a:pt x="1713471" y="180606"/>
                  </a:moveTo>
                  <a:lnTo>
                    <a:pt x="1657527" y="235712"/>
                  </a:lnTo>
                  <a:lnTo>
                    <a:pt x="780643" y="1112456"/>
                  </a:lnTo>
                  <a:lnTo>
                    <a:pt x="783932" y="1114920"/>
                  </a:lnTo>
                  <a:lnTo>
                    <a:pt x="1414043" y="484911"/>
                  </a:lnTo>
                  <a:lnTo>
                    <a:pt x="1713471" y="186359"/>
                  </a:lnTo>
                  <a:lnTo>
                    <a:pt x="1713471" y="180606"/>
                  </a:lnTo>
                  <a:close/>
                </a:path>
                <a:path w="1713865" h="1355090">
                  <a:moveTo>
                    <a:pt x="1713471" y="98348"/>
                  </a:moveTo>
                  <a:lnTo>
                    <a:pt x="1575269" y="235712"/>
                  </a:lnTo>
                  <a:lnTo>
                    <a:pt x="728827" y="1082840"/>
                  </a:lnTo>
                  <a:lnTo>
                    <a:pt x="732116" y="1084491"/>
                  </a:lnTo>
                  <a:lnTo>
                    <a:pt x="1414043" y="402666"/>
                  </a:lnTo>
                  <a:lnTo>
                    <a:pt x="1713471" y="104114"/>
                  </a:lnTo>
                  <a:lnTo>
                    <a:pt x="1713471" y="98348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099884" y="0"/>
              <a:ext cx="255904" cy="102235"/>
            </a:xfrm>
            <a:custGeom>
              <a:avLst/>
              <a:gdLst/>
              <a:ahLst/>
              <a:cxnLst/>
              <a:rect l="l" t="t" r="r" b="b"/>
              <a:pathLst>
                <a:path w="255905" h="102235">
                  <a:moveTo>
                    <a:pt x="174980" y="101649"/>
                  </a:moveTo>
                  <a:lnTo>
                    <a:pt x="129122" y="0"/>
                  </a:lnTo>
                  <a:lnTo>
                    <a:pt x="255594" y="0"/>
                  </a:lnTo>
                  <a:lnTo>
                    <a:pt x="255594" y="15290"/>
                  </a:lnTo>
                  <a:lnTo>
                    <a:pt x="174980" y="101649"/>
                  </a:lnTo>
                  <a:close/>
                </a:path>
                <a:path w="255905" h="102235">
                  <a:moveTo>
                    <a:pt x="590" y="1308"/>
                  </a:moveTo>
                  <a:lnTo>
                    <a:pt x="0" y="0"/>
                  </a:lnTo>
                  <a:lnTo>
                    <a:pt x="1817" y="0"/>
                  </a:lnTo>
                  <a:lnTo>
                    <a:pt x="590" y="1308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139684" y="0"/>
              <a:ext cx="3836035" cy="1666875"/>
            </a:xfrm>
            <a:custGeom>
              <a:avLst/>
              <a:gdLst/>
              <a:ahLst/>
              <a:cxnLst/>
              <a:rect l="l" t="t" r="r" b="b"/>
              <a:pathLst>
                <a:path w="3836034" h="1666875">
                  <a:moveTo>
                    <a:pt x="1918289" y="1666802"/>
                  </a:moveTo>
                  <a:lnTo>
                    <a:pt x="0" y="559762"/>
                  </a:lnTo>
                  <a:lnTo>
                    <a:pt x="0" y="0"/>
                  </a:lnTo>
                  <a:lnTo>
                    <a:pt x="27145" y="0"/>
                  </a:lnTo>
                  <a:lnTo>
                    <a:pt x="27145" y="544136"/>
                  </a:lnTo>
                  <a:lnTo>
                    <a:pt x="1904305" y="1627324"/>
                  </a:lnTo>
                  <a:lnTo>
                    <a:pt x="1986668" y="1627324"/>
                  </a:lnTo>
                  <a:lnTo>
                    <a:pt x="1918289" y="1666802"/>
                  </a:lnTo>
                  <a:close/>
                </a:path>
                <a:path w="3836034" h="1666875">
                  <a:moveTo>
                    <a:pt x="955854" y="25982"/>
                  </a:moveTo>
                  <a:lnTo>
                    <a:pt x="944133" y="0"/>
                  </a:lnTo>
                  <a:lnTo>
                    <a:pt x="980231" y="0"/>
                  </a:lnTo>
                  <a:lnTo>
                    <a:pt x="955854" y="25982"/>
                  </a:lnTo>
                  <a:close/>
                </a:path>
                <a:path w="3836034" h="1666875">
                  <a:moveTo>
                    <a:pt x="1130244" y="126323"/>
                  </a:moveTo>
                  <a:lnTo>
                    <a:pt x="1073255" y="0"/>
                  </a:lnTo>
                  <a:lnTo>
                    <a:pt x="1104566" y="0"/>
                  </a:lnTo>
                  <a:lnTo>
                    <a:pt x="1139293" y="76975"/>
                  </a:lnTo>
                  <a:lnTo>
                    <a:pt x="1176515" y="76975"/>
                  </a:lnTo>
                  <a:lnTo>
                    <a:pt x="1130244" y="126323"/>
                  </a:lnTo>
                  <a:close/>
                </a:path>
                <a:path w="3836034" h="1666875">
                  <a:moveTo>
                    <a:pt x="1176515" y="76975"/>
                  </a:moveTo>
                  <a:lnTo>
                    <a:pt x="1139293" y="76975"/>
                  </a:lnTo>
                  <a:lnTo>
                    <a:pt x="1201810" y="9532"/>
                  </a:lnTo>
                  <a:lnTo>
                    <a:pt x="1201810" y="0"/>
                  </a:lnTo>
                  <a:lnTo>
                    <a:pt x="1228955" y="0"/>
                  </a:lnTo>
                  <a:lnTo>
                    <a:pt x="1228955" y="21047"/>
                  </a:lnTo>
                  <a:lnTo>
                    <a:pt x="1176515" y="76975"/>
                  </a:lnTo>
                  <a:close/>
                </a:path>
                <a:path w="3836034" h="1666875">
                  <a:moveTo>
                    <a:pt x="1931451" y="1627324"/>
                  </a:moveTo>
                  <a:lnTo>
                    <a:pt x="1904305" y="1627324"/>
                  </a:lnTo>
                  <a:lnTo>
                    <a:pt x="1904305" y="0"/>
                  </a:lnTo>
                  <a:lnTo>
                    <a:pt x="1931451" y="0"/>
                  </a:lnTo>
                  <a:lnTo>
                    <a:pt x="1931451" y="1627324"/>
                  </a:lnTo>
                  <a:close/>
                </a:path>
                <a:path w="3836034" h="1666875">
                  <a:moveTo>
                    <a:pt x="1986668" y="1627324"/>
                  </a:moveTo>
                  <a:lnTo>
                    <a:pt x="1931451" y="1627324"/>
                  </a:lnTo>
                  <a:lnTo>
                    <a:pt x="3808611" y="544136"/>
                  </a:lnTo>
                  <a:lnTo>
                    <a:pt x="3808611" y="0"/>
                  </a:lnTo>
                  <a:lnTo>
                    <a:pt x="3836000" y="0"/>
                  </a:lnTo>
                  <a:lnTo>
                    <a:pt x="3835756" y="559762"/>
                  </a:lnTo>
                  <a:lnTo>
                    <a:pt x="1986668" y="1627324"/>
                  </a:lnTo>
                  <a:close/>
                </a:path>
                <a:path w="3836034" h="1666875">
                  <a:moveTo>
                    <a:pt x="3201536" y="730835"/>
                  </a:moveTo>
                  <a:lnTo>
                    <a:pt x="3201536" y="442972"/>
                  </a:lnTo>
                  <a:lnTo>
                    <a:pt x="3700028" y="155109"/>
                  </a:lnTo>
                  <a:lnTo>
                    <a:pt x="3700028" y="442972"/>
                  </a:lnTo>
                  <a:lnTo>
                    <a:pt x="3201536" y="730835"/>
                  </a:lnTo>
                  <a:close/>
                </a:path>
                <a:path w="3836034" h="1666875">
                  <a:moveTo>
                    <a:pt x="2121470" y="1181547"/>
                  </a:moveTo>
                  <a:lnTo>
                    <a:pt x="2263779" y="840223"/>
                  </a:lnTo>
                  <a:lnTo>
                    <a:pt x="2406088" y="1017054"/>
                  </a:lnTo>
                  <a:lnTo>
                    <a:pt x="2336990" y="1058177"/>
                  </a:lnTo>
                  <a:lnTo>
                    <a:pt x="2336990" y="1141246"/>
                  </a:lnTo>
                  <a:lnTo>
                    <a:pt x="2190568" y="1141246"/>
                  </a:lnTo>
                  <a:lnTo>
                    <a:pt x="2121470" y="1181547"/>
                  </a:lnTo>
                  <a:close/>
                </a:path>
                <a:path w="3836034" h="1666875">
                  <a:moveTo>
                    <a:pt x="2190568" y="1277775"/>
                  </a:moveTo>
                  <a:lnTo>
                    <a:pt x="2190568" y="1141246"/>
                  </a:lnTo>
                  <a:lnTo>
                    <a:pt x="2336990" y="1141246"/>
                  </a:lnTo>
                  <a:lnTo>
                    <a:pt x="2336990" y="1193884"/>
                  </a:lnTo>
                  <a:lnTo>
                    <a:pt x="2190568" y="1277775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4999076" y="1"/>
            <a:ext cx="5344795" cy="1828800"/>
            <a:chOff x="4999076" y="1"/>
            <a:chExt cx="5344795" cy="1828800"/>
          </a:xfrm>
        </p:grpSpPr>
        <p:sp>
          <p:nvSpPr>
            <p:cNvPr id="15" name="object 15"/>
            <p:cNvSpPr/>
            <p:nvPr/>
          </p:nvSpPr>
          <p:spPr>
            <a:xfrm>
              <a:off x="5011406" y="1"/>
              <a:ext cx="5320030" cy="1821180"/>
            </a:xfrm>
            <a:custGeom>
              <a:avLst/>
              <a:gdLst/>
              <a:ahLst/>
              <a:cxnLst/>
              <a:rect l="l" t="t" r="r" b="b"/>
              <a:pathLst>
                <a:path w="5320030" h="1821180">
                  <a:moveTo>
                    <a:pt x="3119512" y="1820770"/>
                  </a:moveTo>
                  <a:lnTo>
                    <a:pt x="3060804" y="1814320"/>
                  </a:lnTo>
                  <a:lnTo>
                    <a:pt x="3013025" y="1796090"/>
                  </a:lnTo>
                  <a:lnTo>
                    <a:pt x="39232" y="77453"/>
                  </a:lnTo>
                  <a:lnTo>
                    <a:pt x="3135" y="38961"/>
                  </a:lnTo>
                  <a:lnTo>
                    <a:pt x="0" y="23606"/>
                  </a:lnTo>
                  <a:lnTo>
                    <a:pt x="0" y="0"/>
                  </a:lnTo>
                  <a:lnTo>
                    <a:pt x="112035" y="0"/>
                  </a:lnTo>
                  <a:lnTo>
                    <a:pt x="3020872" y="1680542"/>
                  </a:lnTo>
                  <a:lnTo>
                    <a:pt x="3041994" y="1690200"/>
                  </a:lnTo>
                  <a:lnTo>
                    <a:pt x="3066269" y="1697229"/>
                  </a:lnTo>
                  <a:lnTo>
                    <a:pt x="3093066" y="1701524"/>
                  </a:lnTo>
                  <a:lnTo>
                    <a:pt x="3121754" y="1702979"/>
                  </a:lnTo>
                  <a:lnTo>
                    <a:pt x="3404432" y="1702979"/>
                  </a:lnTo>
                  <a:lnTo>
                    <a:pt x="3260748" y="1785994"/>
                  </a:lnTo>
                  <a:lnTo>
                    <a:pt x="3229853" y="1800893"/>
                  </a:lnTo>
                  <a:lnTo>
                    <a:pt x="3195174" y="1811796"/>
                  </a:lnTo>
                  <a:lnTo>
                    <a:pt x="3157974" y="1818491"/>
                  </a:lnTo>
                  <a:lnTo>
                    <a:pt x="3119512" y="1820770"/>
                  </a:lnTo>
                  <a:close/>
                </a:path>
                <a:path w="5320030" h="1821180">
                  <a:moveTo>
                    <a:pt x="3404432" y="1702979"/>
                  </a:moveTo>
                  <a:lnTo>
                    <a:pt x="3121754" y="1702979"/>
                  </a:lnTo>
                  <a:lnTo>
                    <a:pt x="3158552" y="1700717"/>
                  </a:lnTo>
                  <a:lnTo>
                    <a:pt x="3194193" y="1694144"/>
                  </a:lnTo>
                  <a:lnTo>
                    <a:pt x="3257385" y="1669324"/>
                  </a:lnTo>
                  <a:lnTo>
                    <a:pt x="5122591" y="591249"/>
                  </a:lnTo>
                  <a:lnTo>
                    <a:pt x="5158461" y="563905"/>
                  </a:lnTo>
                  <a:lnTo>
                    <a:pt x="5174154" y="534036"/>
                  </a:lnTo>
                  <a:lnTo>
                    <a:pt x="5174154" y="636122"/>
                  </a:lnTo>
                  <a:lnTo>
                    <a:pt x="5171054" y="656421"/>
                  </a:lnTo>
                  <a:lnTo>
                    <a:pt x="5160282" y="676508"/>
                  </a:lnTo>
                  <a:lnTo>
                    <a:pt x="5142155" y="695755"/>
                  </a:lnTo>
                  <a:lnTo>
                    <a:pt x="5116987" y="713528"/>
                  </a:lnTo>
                  <a:lnTo>
                    <a:pt x="3404432" y="1702979"/>
                  </a:lnTo>
                  <a:close/>
                </a:path>
                <a:path w="5320030" h="1821180">
                  <a:moveTo>
                    <a:pt x="5201422" y="496896"/>
                  </a:moveTo>
                  <a:lnTo>
                    <a:pt x="5217467" y="483502"/>
                  </a:lnTo>
                  <a:lnTo>
                    <a:pt x="5230900" y="461819"/>
                  </a:lnTo>
                  <a:lnTo>
                    <a:pt x="5239500" y="433615"/>
                  </a:lnTo>
                  <a:lnTo>
                    <a:pt x="5242530" y="399417"/>
                  </a:lnTo>
                  <a:lnTo>
                    <a:pt x="5242530" y="0"/>
                  </a:lnTo>
                  <a:lnTo>
                    <a:pt x="5319873" y="0"/>
                  </a:lnTo>
                  <a:lnTo>
                    <a:pt x="5319873" y="361275"/>
                  </a:lnTo>
                  <a:lnTo>
                    <a:pt x="5317176" y="394194"/>
                  </a:lnTo>
                  <a:lnTo>
                    <a:pt x="5309224" y="421854"/>
                  </a:lnTo>
                  <a:lnTo>
                    <a:pt x="5296228" y="443624"/>
                  </a:lnTo>
                  <a:lnTo>
                    <a:pt x="5278399" y="458874"/>
                  </a:lnTo>
                  <a:lnTo>
                    <a:pt x="5277278" y="458874"/>
                  </a:lnTo>
                  <a:lnTo>
                    <a:pt x="5211424" y="492248"/>
                  </a:lnTo>
                  <a:lnTo>
                    <a:pt x="5202877" y="496420"/>
                  </a:lnTo>
                  <a:lnTo>
                    <a:pt x="5201422" y="496896"/>
                  </a:lnTo>
                  <a:close/>
                </a:path>
                <a:path w="5320030" h="1821180">
                  <a:moveTo>
                    <a:pt x="5201056" y="497202"/>
                  </a:moveTo>
                  <a:lnTo>
                    <a:pt x="5201056" y="497016"/>
                  </a:lnTo>
                  <a:lnTo>
                    <a:pt x="5201422" y="496896"/>
                  </a:lnTo>
                  <a:lnTo>
                    <a:pt x="5201056" y="497202"/>
                  </a:lnTo>
                  <a:close/>
                </a:path>
                <a:path w="5320030" h="1821180">
                  <a:moveTo>
                    <a:pt x="5201056" y="498138"/>
                  </a:moveTo>
                  <a:lnTo>
                    <a:pt x="5199935" y="498138"/>
                  </a:lnTo>
                  <a:lnTo>
                    <a:pt x="5201056" y="497202"/>
                  </a:lnTo>
                  <a:lnTo>
                    <a:pt x="5201056" y="498138"/>
                  </a:lnTo>
                  <a:close/>
                </a:path>
              </a:pathLst>
            </a:custGeom>
            <a:solidFill>
              <a:srgbClr val="F0AB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123420" y="1"/>
              <a:ext cx="5062220" cy="1704339"/>
            </a:xfrm>
            <a:custGeom>
              <a:avLst/>
              <a:gdLst/>
              <a:ahLst/>
              <a:cxnLst/>
              <a:rect l="l" t="t" r="r" b="b"/>
              <a:pathLst>
                <a:path w="5062220" h="1704339">
                  <a:moveTo>
                    <a:pt x="3010861" y="1704100"/>
                  </a:moveTo>
                  <a:lnTo>
                    <a:pt x="2955376" y="1698351"/>
                  </a:lnTo>
                  <a:lnTo>
                    <a:pt x="2909979" y="1681664"/>
                  </a:lnTo>
                  <a:lnTo>
                    <a:pt x="0" y="0"/>
                  </a:lnTo>
                  <a:lnTo>
                    <a:pt x="4192652" y="0"/>
                  </a:lnTo>
                  <a:lnTo>
                    <a:pt x="5029633" y="483554"/>
                  </a:lnTo>
                  <a:lnTo>
                    <a:pt x="5060056" y="515579"/>
                  </a:lnTo>
                  <a:lnTo>
                    <a:pt x="5062140" y="527305"/>
                  </a:lnTo>
                  <a:lnTo>
                    <a:pt x="5058654" y="543607"/>
                  </a:lnTo>
                  <a:lnTo>
                    <a:pt x="5032348" y="576210"/>
                  </a:lnTo>
                  <a:lnTo>
                    <a:pt x="3145371" y="1670446"/>
                  </a:lnTo>
                  <a:lnTo>
                    <a:pt x="3082320" y="1695266"/>
                  </a:lnTo>
                  <a:lnTo>
                    <a:pt x="3010861" y="1704100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787881" y="1"/>
              <a:ext cx="3350895" cy="1193800"/>
            </a:xfrm>
            <a:custGeom>
              <a:avLst/>
              <a:gdLst/>
              <a:ahLst/>
              <a:cxnLst/>
              <a:rect l="l" t="t" r="r" b="b"/>
              <a:pathLst>
                <a:path w="3350895" h="1193800">
                  <a:moveTo>
                    <a:pt x="2064908" y="1193670"/>
                  </a:moveTo>
                  <a:lnTo>
                    <a:pt x="0" y="0"/>
                  </a:lnTo>
                  <a:lnTo>
                    <a:pt x="2057533" y="0"/>
                  </a:lnTo>
                  <a:lnTo>
                    <a:pt x="3093910" y="599102"/>
                  </a:lnTo>
                  <a:lnTo>
                    <a:pt x="2064908" y="1193670"/>
                  </a:lnTo>
                  <a:close/>
                </a:path>
                <a:path w="3350895" h="1193800">
                  <a:moveTo>
                    <a:pt x="3350600" y="328742"/>
                  </a:moveTo>
                  <a:lnTo>
                    <a:pt x="2781853" y="0"/>
                  </a:lnTo>
                  <a:lnTo>
                    <a:pt x="3350600" y="0"/>
                  </a:lnTo>
                  <a:lnTo>
                    <a:pt x="3350600" y="328742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999076" y="1"/>
              <a:ext cx="5344795" cy="1828800"/>
            </a:xfrm>
            <a:custGeom>
              <a:avLst/>
              <a:gdLst/>
              <a:ahLst/>
              <a:cxnLst/>
              <a:rect l="l" t="t" r="r" b="b"/>
              <a:pathLst>
                <a:path w="5344795" h="1828800">
                  <a:moveTo>
                    <a:pt x="3170707" y="1828799"/>
                  </a:moveTo>
                  <a:lnTo>
                    <a:pt x="3100439" y="1828799"/>
                  </a:lnTo>
                  <a:lnTo>
                    <a:pt x="3070612" y="1816099"/>
                  </a:lnTo>
                  <a:lnTo>
                    <a:pt x="3043097" y="1816099"/>
                  </a:lnTo>
                  <a:lnTo>
                    <a:pt x="44836" y="76199"/>
                  </a:lnTo>
                  <a:lnTo>
                    <a:pt x="11909" y="50799"/>
                  </a:lnTo>
                  <a:lnTo>
                    <a:pt x="0" y="12699"/>
                  </a:lnTo>
                  <a:lnTo>
                    <a:pt x="0" y="0"/>
                  </a:lnTo>
                  <a:lnTo>
                    <a:pt x="24660" y="0"/>
                  </a:lnTo>
                  <a:lnTo>
                    <a:pt x="24660" y="12699"/>
                  </a:lnTo>
                  <a:lnTo>
                    <a:pt x="27690" y="25399"/>
                  </a:lnTo>
                  <a:lnTo>
                    <a:pt x="35449" y="38099"/>
                  </a:lnTo>
                  <a:lnTo>
                    <a:pt x="45940" y="50799"/>
                  </a:lnTo>
                  <a:lnTo>
                    <a:pt x="57166" y="63499"/>
                  </a:lnTo>
                  <a:lnTo>
                    <a:pt x="3032081" y="1777999"/>
                  </a:lnTo>
                  <a:lnTo>
                    <a:pt x="3053045" y="1790699"/>
                  </a:lnTo>
                  <a:lnTo>
                    <a:pt x="3077057" y="1790699"/>
                  </a:lnTo>
                  <a:lnTo>
                    <a:pt x="3103802" y="1803399"/>
                  </a:lnTo>
                  <a:lnTo>
                    <a:pt x="3245493" y="1803399"/>
                  </a:lnTo>
                  <a:lnTo>
                    <a:pt x="3209046" y="1816099"/>
                  </a:lnTo>
                  <a:lnTo>
                    <a:pt x="3170707" y="1828799"/>
                  </a:lnTo>
                  <a:close/>
                </a:path>
                <a:path w="5344795" h="1828800">
                  <a:moveTo>
                    <a:pt x="3210026" y="1701799"/>
                  </a:moveTo>
                  <a:lnTo>
                    <a:pt x="3050401" y="1701799"/>
                  </a:lnTo>
                  <a:lnTo>
                    <a:pt x="3027597" y="1689099"/>
                  </a:lnTo>
                  <a:lnTo>
                    <a:pt x="101245" y="0"/>
                  </a:lnTo>
                  <a:lnTo>
                    <a:pt x="149360" y="0"/>
                  </a:lnTo>
                  <a:lnTo>
                    <a:pt x="3039927" y="1663699"/>
                  </a:lnTo>
                  <a:lnTo>
                    <a:pt x="3059386" y="1676399"/>
                  </a:lnTo>
                  <a:lnTo>
                    <a:pt x="3082102" y="1676399"/>
                  </a:lnTo>
                  <a:lnTo>
                    <a:pt x="3107550" y="1689099"/>
                  </a:lnTo>
                  <a:lnTo>
                    <a:pt x="3244915" y="1689099"/>
                  </a:lnTo>
                  <a:lnTo>
                    <a:pt x="3210026" y="1701799"/>
                  </a:lnTo>
                  <a:close/>
                </a:path>
                <a:path w="5344795" h="1828800">
                  <a:moveTo>
                    <a:pt x="2742884" y="546099"/>
                  </a:moveTo>
                  <a:lnTo>
                    <a:pt x="1831578" y="25399"/>
                  </a:lnTo>
                  <a:lnTo>
                    <a:pt x="1876349" y="0"/>
                  </a:lnTo>
                  <a:lnTo>
                    <a:pt x="2136545" y="0"/>
                  </a:lnTo>
                  <a:lnTo>
                    <a:pt x="2917747" y="444499"/>
                  </a:lnTo>
                  <a:lnTo>
                    <a:pt x="2742884" y="546099"/>
                  </a:lnTo>
                  <a:close/>
                </a:path>
                <a:path w="5344795" h="1828800">
                  <a:moveTo>
                    <a:pt x="2385311" y="76199"/>
                  </a:moveTo>
                  <a:lnTo>
                    <a:pt x="2230801" y="0"/>
                  </a:lnTo>
                  <a:lnTo>
                    <a:pt x="2538741" y="0"/>
                  </a:lnTo>
                  <a:lnTo>
                    <a:pt x="2385311" y="76199"/>
                  </a:lnTo>
                  <a:close/>
                </a:path>
                <a:path w="5344795" h="1828800">
                  <a:moveTo>
                    <a:pt x="2704773" y="25399"/>
                  </a:moveTo>
                  <a:lnTo>
                    <a:pt x="2648001" y="0"/>
                  </a:lnTo>
                  <a:lnTo>
                    <a:pt x="2761148" y="0"/>
                  </a:lnTo>
                  <a:lnTo>
                    <a:pt x="2704773" y="25399"/>
                  </a:lnTo>
                  <a:close/>
                </a:path>
                <a:path w="5344795" h="1828800">
                  <a:moveTo>
                    <a:pt x="2905417" y="139699"/>
                  </a:moveTo>
                  <a:lnTo>
                    <a:pt x="2745126" y="50799"/>
                  </a:lnTo>
                  <a:lnTo>
                    <a:pt x="2844205" y="0"/>
                  </a:lnTo>
                  <a:lnTo>
                    <a:pt x="2964810" y="0"/>
                  </a:lnTo>
                  <a:lnTo>
                    <a:pt x="3064587" y="50799"/>
                  </a:lnTo>
                  <a:lnTo>
                    <a:pt x="2905417" y="139699"/>
                  </a:lnTo>
                  <a:close/>
                </a:path>
                <a:path w="5344795" h="1828800">
                  <a:moveTo>
                    <a:pt x="3258506" y="101599"/>
                  </a:moveTo>
                  <a:lnTo>
                    <a:pt x="3098215" y="12699"/>
                  </a:lnTo>
                  <a:lnTo>
                    <a:pt x="3135179" y="0"/>
                  </a:lnTo>
                  <a:lnTo>
                    <a:pt x="3380452" y="0"/>
                  </a:lnTo>
                  <a:lnTo>
                    <a:pt x="3417676" y="12699"/>
                  </a:lnTo>
                  <a:lnTo>
                    <a:pt x="3258506" y="101599"/>
                  </a:lnTo>
                  <a:close/>
                </a:path>
                <a:path w="5344795" h="1828800">
                  <a:moveTo>
                    <a:pt x="4684623" y="723899"/>
                  </a:moveTo>
                  <a:lnTo>
                    <a:pt x="4638355" y="723899"/>
                  </a:lnTo>
                  <a:lnTo>
                    <a:pt x="4686555" y="685799"/>
                  </a:lnTo>
                  <a:lnTo>
                    <a:pt x="3477409" y="0"/>
                  </a:lnTo>
                  <a:lnTo>
                    <a:pt x="3741061" y="0"/>
                  </a:lnTo>
                  <a:lnTo>
                    <a:pt x="4818823" y="622299"/>
                  </a:lnTo>
                  <a:lnTo>
                    <a:pt x="4862825" y="622299"/>
                  </a:lnTo>
                  <a:lnTo>
                    <a:pt x="4684623" y="723899"/>
                  </a:lnTo>
                  <a:close/>
                </a:path>
                <a:path w="5344795" h="1828800">
                  <a:moveTo>
                    <a:pt x="4862825" y="622299"/>
                  </a:moveTo>
                  <a:lnTo>
                    <a:pt x="4818823" y="622299"/>
                  </a:lnTo>
                  <a:lnTo>
                    <a:pt x="4859176" y="596899"/>
                  </a:lnTo>
                  <a:lnTo>
                    <a:pt x="3822191" y="0"/>
                  </a:lnTo>
                  <a:lnTo>
                    <a:pt x="3872454" y="0"/>
                  </a:lnTo>
                  <a:lnTo>
                    <a:pt x="4907375" y="596899"/>
                  </a:lnTo>
                  <a:lnTo>
                    <a:pt x="4862825" y="622299"/>
                  </a:lnTo>
                  <a:close/>
                </a:path>
                <a:path w="5344795" h="1828800">
                  <a:moveTo>
                    <a:pt x="4431371" y="139699"/>
                  </a:moveTo>
                  <a:lnTo>
                    <a:pt x="4334902" y="139699"/>
                  </a:lnTo>
                  <a:lnTo>
                    <a:pt x="4294234" y="126999"/>
                  </a:lnTo>
                  <a:lnTo>
                    <a:pt x="4066959" y="0"/>
                  </a:lnTo>
                  <a:lnTo>
                    <a:pt x="4566657" y="0"/>
                  </a:lnTo>
                  <a:lnTo>
                    <a:pt x="4774602" y="114299"/>
                  </a:lnTo>
                  <a:lnTo>
                    <a:pt x="4475822" y="114299"/>
                  </a:lnTo>
                  <a:lnTo>
                    <a:pt x="4431371" y="139699"/>
                  </a:lnTo>
                  <a:close/>
                </a:path>
                <a:path w="5344795" h="1828800">
                  <a:moveTo>
                    <a:pt x="5254860" y="317499"/>
                  </a:moveTo>
                  <a:lnTo>
                    <a:pt x="5138284" y="317499"/>
                  </a:lnTo>
                  <a:lnTo>
                    <a:pt x="5138284" y="0"/>
                  </a:lnTo>
                  <a:lnTo>
                    <a:pt x="5254860" y="0"/>
                  </a:lnTo>
                  <a:lnTo>
                    <a:pt x="5254860" y="317499"/>
                  </a:lnTo>
                  <a:close/>
                </a:path>
                <a:path w="5344795" h="1828800">
                  <a:moveTo>
                    <a:pt x="5274292" y="469899"/>
                  </a:moveTo>
                  <a:lnTo>
                    <a:pt x="5238046" y="469899"/>
                  </a:lnTo>
                  <a:lnTo>
                    <a:pt x="5246453" y="457199"/>
                  </a:lnTo>
                  <a:lnTo>
                    <a:pt x="5256541" y="457199"/>
                  </a:lnTo>
                  <a:lnTo>
                    <a:pt x="5268311" y="444499"/>
                  </a:lnTo>
                  <a:lnTo>
                    <a:pt x="5284003" y="444499"/>
                  </a:lnTo>
                  <a:lnTo>
                    <a:pt x="5298891" y="431799"/>
                  </a:lnTo>
                  <a:lnTo>
                    <a:pt x="5309785" y="406399"/>
                  </a:lnTo>
                  <a:lnTo>
                    <a:pt x="5316475" y="380999"/>
                  </a:lnTo>
                  <a:lnTo>
                    <a:pt x="5318752" y="355599"/>
                  </a:lnTo>
                  <a:lnTo>
                    <a:pt x="5318941" y="0"/>
                  </a:lnTo>
                  <a:lnTo>
                    <a:pt x="5344533" y="0"/>
                  </a:lnTo>
                  <a:lnTo>
                    <a:pt x="5344533" y="355599"/>
                  </a:lnTo>
                  <a:lnTo>
                    <a:pt x="5341258" y="393699"/>
                  </a:lnTo>
                  <a:lnTo>
                    <a:pt x="5331783" y="419099"/>
                  </a:lnTo>
                  <a:lnTo>
                    <a:pt x="5316633" y="444499"/>
                  </a:lnTo>
                  <a:lnTo>
                    <a:pt x="5296334" y="457199"/>
                  </a:lnTo>
                  <a:lnTo>
                    <a:pt x="5274292" y="469899"/>
                  </a:lnTo>
                  <a:close/>
                </a:path>
                <a:path w="5344795" h="1828800">
                  <a:moveTo>
                    <a:pt x="2588197" y="203199"/>
                  </a:moveTo>
                  <a:lnTo>
                    <a:pt x="2427906" y="101599"/>
                  </a:lnTo>
                  <a:lnTo>
                    <a:pt x="2587077" y="12699"/>
                  </a:lnTo>
                  <a:lnTo>
                    <a:pt x="2747368" y="101599"/>
                  </a:lnTo>
                  <a:lnTo>
                    <a:pt x="2588197" y="203199"/>
                  </a:lnTo>
                  <a:close/>
                </a:path>
                <a:path w="5344795" h="1828800">
                  <a:moveTo>
                    <a:pt x="3462513" y="228599"/>
                  </a:moveTo>
                  <a:lnTo>
                    <a:pt x="3302222" y="126999"/>
                  </a:lnTo>
                  <a:lnTo>
                    <a:pt x="3461392" y="38099"/>
                  </a:lnTo>
                  <a:lnTo>
                    <a:pt x="3621683" y="126999"/>
                  </a:lnTo>
                  <a:lnTo>
                    <a:pt x="3462513" y="228599"/>
                  </a:lnTo>
                  <a:close/>
                </a:path>
                <a:path w="5344795" h="1828800">
                  <a:moveTo>
                    <a:pt x="4782953" y="76199"/>
                  </a:moveTo>
                  <a:lnTo>
                    <a:pt x="4779591" y="76199"/>
                  </a:lnTo>
                  <a:lnTo>
                    <a:pt x="4779591" y="38099"/>
                  </a:lnTo>
                  <a:lnTo>
                    <a:pt x="4782953" y="38099"/>
                  </a:lnTo>
                  <a:lnTo>
                    <a:pt x="4782953" y="76199"/>
                  </a:lnTo>
                  <a:close/>
                </a:path>
                <a:path w="5344795" h="1828800">
                  <a:moveTo>
                    <a:pt x="4960058" y="76199"/>
                  </a:moveTo>
                  <a:lnTo>
                    <a:pt x="4956696" y="76199"/>
                  </a:lnTo>
                  <a:lnTo>
                    <a:pt x="4956696" y="38099"/>
                  </a:lnTo>
                  <a:lnTo>
                    <a:pt x="4960058" y="38099"/>
                  </a:lnTo>
                  <a:lnTo>
                    <a:pt x="4960058" y="76199"/>
                  </a:lnTo>
                  <a:close/>
                </a:path>
                <a:path w="5344795" h="1828800">
                  <a:moveTo>
                    <a:pt x="5137163" y="76199"/>
                  </a:moveTo>
                  <a:lnTo>
                    <a:pt x="5132680" y="76199"/>
                  </a:lnTo>
                  <a:lnTo>
                    <a:pt x="5132680" y="38099"/>
                  </a:lnTo>
                  <a:lnTo>
                    <a:pt x="5137163" y="38099"/>
                  </a:lnTo>
                  <a:lnTo>
                    <a:pt x="5137163" y="76199"/>
                  </a:lnTo>
                  <a:close/>
                </a:path>
                <a:path w="5344795" h="1828800">
                  <a:moveTo>
                    <a:pt x="3107182" y="253999"/>
                  </a:moveTo>
                  <a:lnTo>
                    <a:pt x="2946891" y="165099"/>
                  </a:lnTo>
                  <a:lnTo>
                    <a:pt x="3106061" y="76199"/>
                  </a:lnTo>
                  <a:lnTo>
                    <a:pt x="3266352" y="165099"/>
                  </a:lnTo>
                  <a:lnTo>
                    <a:pt x="3107182" y="253999"/>
                  </a:lnTo>
                  <a:close/>
                </a:path>
                <a:path w="5344795" h="1828800">
                  <a:moveTo>
                    <a:pt x="2287792" y="1104899"/>
                  </a:moveTo>
                  <a:lnTo>
                    <a:pt x="1231888" y="482599"/>
                  </a:lnTo>
                  <a:lnTo>
                    <a:pt x="1870810" y="114299"/>
                  </a:lnTo>
                  <a:lnTo>
                    <a:pt x="2926714" y="723899"/>
                  </a:lnTo>
                  <a:lnTo>
                    <a:pt x="2287792" y="1104899"/>
                  </a:lnTo>
                  <a:close/>
                </a:path>
                <a:path w="5344795" h="1828800">
                  <a:moveTo>
                    <a:pt x="5229499" y="495299"/>
                  </a:moveTo>
                  <a:lnTo>
                    <a:pt x="5128196" y="495299"/>
                  </a:lnTo>
                  <a:lnTo>
                    <a:pt x="4475822" y="114299"/>
                  </a:lnTo>
                  <a:lnTo>
                    <a:pt x="4774602" y="114299"/>
                  </a:lnTo>
                  <a:lnTo>
                    <a:pt x="4867022" y="165099"/>
                  </a:lnTo>
                  <a:lnTo>
                    <a:pt x="4870385" y="165099"/>
                  </a:lnTo>
                  <a:lnTo>
                    <a:pt x="5138284" y="317499"/>
                  </a:lnTo>
                  <a:lnTo>
                    <a:pt x="5254860" y="317499"/>
                  </a:lnTo>
                  <a:lnTo>
                    <a:pt x="5254860" y="393699"/>
                  </a:lnTo>
                  <a:lnTo>
                    <a:pt x="5253809" y="419099"/>
                  </a:lnTo>
                  <a:lnTo>
                    <a:pt x="5250656" y="431799"/>
                  </a:lnTo>
                  <a:lnTo>
                    <a:pt x="5245402" y="444499"/>
                  </a:lnTo>
                  <a:lnTo>
                    <a:pt x="5238046" y="469899"/>
                  </a:lnTo>
                  <a:lnTo>
                    <a:pt x="5274292" y="469899"/>
                  </a:lnTo>
                  <a:lnTo>
                    <a:pt x="5252250" y="482599"/>
                  </a:lnTo>
                  <a:lnTo>
                    <a:pt x="5229499" y="495299"/>
                  </a:lnTo>
                  <a:close/>
                </a:path>
                <a:path w="5344795" h="1828800">
                  <a:moveTo>
                    <a:pt x="2791083" y="317499"/>
                  </a:moveTo>
                  <a:lnTo>
                    <a:pt x="2630792" y="228599"/>
                  </a:lnTo>
                  <a:lnTo>
                    <a:pt x="2789963" y="126999"/>
                  </a:lnTo>
                  <a:lnTo>
                    <a:pt x="2950254" y="228599"/>
                  </a:lnTo>
                  <a:lnTo>
                    <a:pt x="2791083" y="317499"/>
                  </a:lnTo>
                  <a:close/>
                </a:path>
                <a:path w="5344795" h="1828800">
                  <a:moveTo>
                    <a:pt x="4870385" y="165099"/>
                  </a:moveTo>
                  <a:lnTo>
                    <a:pt x="4867022" y="165099"/>
                  </a:lnTo>
                  <a:lnTo>
                    <a:pt x="4867022" y="126999"/>
                  </a:lnTo>
                  <a:lnTo>
                    <a:pt x="4870385" y="126999"/>
                  </a:lnTo>
                  <a:lnTo>
                    <a:pt x="4870385" y="165099"/>
                  </a:lnTo>
                  <a:close/>
                </a:path>
                <a:path w="5344795" h="1828800">
                  <a:moveTo>
                    <a:pt x="5049732" y="165099"/>
                  </a:moveTo>
                  <a:lnTo>
                    <a:pt x="5046369" y="165099"/>
                  </a:lnTo>
                  <a:lnTo>
                    <a:pt x="5046369" y="126999"/>
                  </a:lnTo>
                  <a:lnTo>
                    <a:pt x="5049732" y="126999"/>
                  </a:lnTo>
                  <a:lnTo>
                    <a:pt x="5049732" y="165099"/>
                  </a:lnTo>
                  <a:close/>
                </a:path>
                <a:path w="5344795" h="1828800">
                  <a:moveTo>
                    <a:pt x="3666520" y="342899"/>
                  </a:moveTo>
                  <a:lnTo>
                    <a:pt x="3506229" y="253999"/>
                  </a:lnTo>
                  <a:lnTo>
                    <a:pt x="3665399" y="152399"/>
                  </a:lnTo>
                  <a:lnTo>
                    <a:pt x="3825690" y="253999"/>
                  </a:lnTo>
                  <a:lnTo>
                    <a:pt x="3666520" y="342899"/>
                  </a:lnTo>
                  <a:close/>
                </a:path>
                <a:path w="5344795" h="1828800">
                  <a:moveTo>
                    <a:pt x="3307826" y="380999"/>
                  </a:moveTo>
                  <a:lnTo>
                    <a:pt x="3147535" y="279399"/>
                  </a:lnTo>
                  <a:lnTo>
                    <a:pt x="3306705" y="190499"/>
                  </a:lnTo>
                  <a:lnTo>
                    <a:pt x="3466997" y="279399"/>
                  </a:lnTo>
                  <a:lnTo>
                    <a:pt x="3307826" y="380999"/>
                  </a:lnTo>
                  <a:close/>
                </a:path>
                <a:path w="5344795" h="1828800">
                  <a:moveTo>
                    <a:pt x="5137163" y="253999"/>
                  </a:moveTo>
                  <a:lnTo>
                    <a:pt x="5132680" y="253999"/>
                  </a:lnTo>
                  <a:lnTo>
                    <a:pt x="5132680" y="215899"/>
                  </a:lnTo>
                  <a:lnTo>
                    <a:pt x="5137163" y="215899"/>
                  </a:lnTo>
                  <a:lnTo>
                    <a:pt x="5137163" y="253999"/>
                  </a:lnTo>
                  <a:close/>
                </a:path>
                <a:path w="5344795" h="1828800">
                  <a:moveTo>
                    <a:pt x="2993970" y="431799"/>
                  </a:moveTo>
                  <a:lnTo>
                    <a:pt x="2833678" y="342899"/>
                  </a:lnTo>
                  <a:lnTo>
                    <a:pt x="2992849" y="253999"/>
                  </a:lnTo>
                  <a:lnTo>
                    <a:pt x="3153140" y="342899"/>
                  </a:lnTo>
                  <a:lnTo>
                    <a:pt x="2993970" y="431799"/>
                  </a:lnTo>
                  <a:close/>
                </a:path>
                <a:path w="5344795" h="1828800">
                  <a:moveTo>
                    <a:pt x="3870527" y="457199"/>
                  </a:moveTo>
                  <a:lnTo>
                    <a:pt x="3710236" y="368299"/>
                  </a:lnTo>
                  <a:lnTo>
                    <a:pt x="3869406" y="279399"/>
                  </a:lnTo>
                  <a:lnTo>
                    <a:pt x="4029697" y="368299"/>
                  </a:lnTo>
                  <a:lnTo>
                    <a:pt x="3870527" y="457199"/>
                  </a:lnTo>
                  <a:close/>
                </a:path>
                <a:path w="5344795" h="1828800">
                  <a:moveTo>
                    <a:pt x="3509591" y="495299"/>
                  </a:moveTo>
                  <a:lnTo>
                    <a:pt x="3349300" y="393699"/>
                  </a:lnTo>
                  <a:lnTo>
                    <a:pt x="3508471" y="304799"/>
                  </a:lnTo>
                  <a:lnTo>
                    <a:pt x="3668762" y="393699"/>
                  </a:lnTo>
                  <a:lnTo>
                    <a:pt x="3509591" y="495299"/>
                  </a:lnTo>
                  <a:close/>
                </a:path>
                <a:path w="5344795" h="1828800">
                  <a:moveTo>
                    <a:pt x="3195735" y="546099"/>
                  </a:moveTo>
                  <a:lnTo>
                    <a:pt x="3035443" y="457199"/>
                  </a:lnTo>
                  <a:lnTo>
                    <a:pt x="3194614" y="368299"/>
                  </a:lnTo>
                  <a:lnTo>
                    <a:pt x="3354905" y="457199"/>
                  </a:lnTo>
                  <a:lnTo>
                    <a:pt x="3195735" y="546099"/>
                  </a:lnTo>
                  <a:close/>
                </a:path>
                <a:path w="5344795" h="1828800">
                  <a:moveTo>
                    <a:pt x="4074534" y="584199"/>
                  </a:moveTo>
                  <a:lnTo>
                    <a:pt x="3914243" y="482599"/>
                  </a:lnTo>
                  <a:lnTo>
                    <a:pt x="4073413" y="393699"/>
                  </a:lnTo>
                  <a:lnTo>
                    <a:pt x="4233704" y="482599"/>
                  </a:lnTo>
                  <a:lnTo>
                    <a:pt x="4074534" y="584199"/>
                  </a:lnTo>
                  <a:close/>
                </a:path>
                <a:path w="5344795" h="1828800">
                  <a:moveTo>
                    <a:pt x="3710236" y="609599"/>
                  </a:moveTo>
                  <a:lnTo>
                    <a:pt x="3549944" y="520699"/>
                  </a:lnTo>
                  <a:lnTo>
                    <a:pt x="3709115" y="419099"/>
                  </a:lnTo>
                  <a:lnTo>
                    <a:pt x="3869406" y="520699"/>
                  </a:lnTo>
                  <a:lnTo>
                    <a:pt x="3710236" y="609599"/>
                  </a:lnTo>
                  <a:close/>
                </a:path>
                <a:path w="5344795" h="1828800">
                  <a:moveTo>
                    <a:pt x="2988365" y="685799"/>
                  </a:moveTo>
                  <a:lnTo>
                    <a:pt x="2782116" y="571499"/>
                  </a:lnTo>
                  <a:lnTo>
                    <a:pt x="2956979" y="469899"/>
                  </a:lnTo>
                  <a:lnTo>
                    <a:pt x="3163228" y="584199"/>
                  </a:lnTo>
                  <a:lnTo>
                    <a:pt x="2988365" y="685799"/>
                  </a:lnTo>
                  <a:close/>
                </a:path>
                <a:path w="5344795" h="1828800">
                  <a:moveTo>
                    <a:pt x="3398621" y="673099"/>
                  </a:moveTo>
                  <a:lnTo>
                    <a:pt x="3238329" y="571499"/>
                  </a:lnTo>
                  <a:lnTo>
                    <a:pt x="3397500" y="482599"/>
                  </a:lnTo>
                  <a:lnTo>
                    <a:pt x="3557791" y="571499"/>
                  </a:lnTo>
                  <a:lnTo>
                    <a:pt x="3398621" y="673099"/>
                  </a:lnTo>
                  <a:close/>
                </a:path>
                <a:path w="5344795" h="1828800">
                  <a:moveTo>
                    <a:pt x="5212265" y="507999"/>
                  </a:moveTo>
                  <a:lnTo>
                    <a:pt x="5149914" y="507999"/>
                  </a:lnTo>
                  <a:lnTo>
                    <a:pt x="5139107" y="495299"/>
                  </a:lnTo>
                  <a:lnTo>
                    <a:pt x="5218990" y="495299"/>
                  </a:lnTo>
                  <a:lnTo>
                    <a:pt x="5212265" y="507999"/>
                  </a:lnTo>
                  <a:close/>
                </a:path>
                <a:path w="5344795" h="1828800">
                  <a:moveTo>
                    <a:pt x="4277420" y="698499"/>
                  </a:moveTo>
                  <a:lnTo>
                    <a:pt x="4117129" y="609599"/>
                  </a:lnTo>
                  <a:lnTo>
                    <a:pt x="4276299" y="507999"/>
                  </a:lnTo>
                  <a:lnTo>
                    <a:pt x="4436590" y="609599"/>
                  </a:lnTo>
                  <a:lnTo>
                    <a:pt x="4277420" y="698499"/>
                  </a:lnTo>
                  <a:close/>
                </a:path>
                <a:path w="5344795" h="1828800">
                  <a:moveTo>
                    <a:pt x="3244915" y="1689099"/>
                  </a:moveTo>
                  <a:lnTo>
                    <a:pt x="3170321" y="1689099"/>
                  </a:lnTo>
                  <a:lnTo>
                    <a:pt x="3204282" y="1676399"/>
                  </a:lnTo>
                  <a:lnTo>
                    <a:pt x="3235930" y="1663699"/>
                  </a:lnTo>
                  <a:lnTo>
                    <a:pt x="5129317" y="571499"/>
                  </a:lnTo>
                  <a:lnTo>
                    <a:pt x="5162244" y="546099"/>
                  </a:lnTo>
                  <a:lnTo>
                    <a:pt x="5174154" y="520699"/>
                  </a:lnTo>
                  <a:lnTo>
                    <a:pt x="5173033" y="507999"/>
                  </a:lnTo>
                  <a:lnTo>
                    <a:pt x="5197693" y="507999"/>
                  </a:lnTo>
                  <a:lnTo>
                    <a:pt x="5198814" y="520699"/>
                  </a:lnTo>
                  <a:lnTo>
                    <a:pt x="5198814" y="571499"/>
                  </a:lnTo>
                  <a:lnTo>
                    <a:pt x="5174154" y="571499"/>
                  </a:lnTo>
                  <a:lnTo>
                    <a:pt x="5167025" y="584199"/>
                  </a:lnTo>
                  <a:lnTo>
                    <a:pt x="5159161" y="584199"/>
                  </a:lnTo>
                  <a:lnTo>
                    <a:pt x="5150667" y="596899"/>
                  </a:lnTo>
                  <a:lnTo>
                    <a:pt x="5141647" y="596899"/>
                  </a:lnTo>
                  <a:lnTo>
                    <a:pt x="3276441" y="1676399"/>
                  </a:lnTo>
                  <a:lnTo>
                    <a:pt x="3244915" y="1689099"/>
                  </a:lnTo>
                  <a:close/>
                </a:path>
                <a:path w="5344795" h="1828800">
                  <a:moveTo>
                    <a:pt x="3910880" y="723899"/>
                  </a:moveTo>
                  <a:lnTo>
                    <a:pt x="3750589" y="634999"/>
                  </a:lnTo>
                  <a:lnTo>
                    <a:pt x="3909759" y="546099"/>
                  </a:lnTo>
                  <a:lnTo>
                    <a:pt x="4070050" y="634999"/>
                  </a:lnTo>
                  <a:lnTo>
                    <a:pt x="3910880" y="723899"/>
                  </a:lnTo>
                  <a:close/>
                </a:path>
                <a:path w="5344795" h="1828800">
                  <a:moveTo>
                    <a:pt x="3245493" y="1803399"/>
                  </a:moveTo>
                  <a:lnTo>
                    <a:pt x="3169113" y="1803399"/>
                  </a:lnTo>
                  <a:lnTo>
                    <a:pt x="3204422" y="1790699"/>
                  </a:lnTo>
                  <a:lnTo>
                    <a:pt x="3237629" y="1777999"/>
                  </a:lnTo>
                  <a:lnTo>
                    <a:pt x="3267473" y="1765299"/>
                  </a:lnTo>
                  <a:lnTo>
                    <a:pt x="5145465" y="685799"/>
                  </a:lnTo>
                  <a:lnTo>
                    <a:pt x="5161543" y="660399"/>
                  </a:lnTo>
                  <a:lnTo>
                    <a:pt x="5171316" y="647699"/>
                  </a:lnTo>
                  <a:lnTo>
                    <a:pt x="5174154" y="634999"/>
                  </a:lnTo>
                  <a:lnTo>
                    <a:pt x="5174154" y="571499"/>
                  </a:lnTo>
                  <a:lnTo>
                    <a:pt x="5198814" y="571499"/>
                  </a:lnTo>
                  <a:lnTo>
                    <a:pt x="5198814" y="634999"/>
                  </a:lnTo>
                  <a:lnTo>
                    <a:pt x="5195451" y="647699"/>
                  </a:lnTo>
                  <a:lnTo>
                    <a:pt x="5183681" y="673099"/>
                  </a:lnTo>
                  <a:lnTo>
                    <a:pt x="5163505" y="698499"/>
                  </a:lnTo>
                  <a:lnTo>
                    <a:pt x="5134921" y="711199"/>
                  </a:lnTo>
                  <a:lnTo>
                    <a:pt x="3278682" y="1790699"/>
                  </a:lnTo>
                  <a:lnTo>
                    <a:pt x="3245493" y="1803399"/>
                  </a:lnTo>
                  <a:close/>
                </a:path>
                <a:path w="5344795" h="1828800">
                  <a:moveTo>
                    <a:pt x="3601507" y="787399"/>
                  </a:moveTo>
                  <a:lnTo>
                    <a:pt x="3441215" y="698499"/>
                  </a:lnTo>
                  <a:lnTo>
                    <a:pt x="3600386" y="596899"/>
                  </a:lnTo>
                  <a:lnTo>
                    <a:pt x="3760677" y="698499"/>
                  </a:lnTo>
                  <a:lnTo>
                    <a:pt x="3601507" y="787399"/>
                  </a:lnTo>
                  <a:close/>
                </a:path>
                <a:path w="5344795" h="1828800">
                  <a:moveTo>
                    <a:pt x="3202460" y="812799"/>
                  </a:moveTo>
                  <a:lnTo>
                    <a:pt x="3026476" y="711199"/>
                  </a:lnTo>
                  <a:lnTo>
                    <a:pt x="3201339" y="609599"/>
                  </a:lnTo>
                  <a:lnTo>
                    <a:pt x="3377323" y="711199"/>
                  </a:lnTo>
                  <a:lnTo>
                    <a:pt x="3202460" y="812799"/>
                  </a:lnTo>
                  <a:close/>
                </a:path>
                <a:path w="5344795" h="1828800">
                  <a:moveTo>
                    <a:pt x="4484146" y="838199"/>
                  </a:moveTo>
                  <a:lnTo>
                    <a:pt x="4428744" y="838199"/>
                  </a:lnTo>
                  <a:lnTo>
                    <a:pt x="4479185" y="812799"/>
                  </a:lnTo>
                  <a:lnTo>
                    <a:pt x="4323377" y="723899"/>
                  </a:lnTo>
                  <a:lnTo>
                    <a:pt x="4482548" y="634999"/>
                  </a:lnTo>
                  <a:lnTo>
                    <a:pt x="4638355" y="723899"/>
                  </a:lnTo>
                  <a:lnTo>
                    <a:pt x="4684623" y="723899"/>
                  </a:lnTo>
                  <a:lnTo>
                    <a:pt x="4484146" y="838199"/>
                  </a:lnTo>
                  <a:close/>
                </a:path>
                <a:path w="5344795" h="1828800">
                  <a:moveTo>
                    <a:pt x="4261393" y="965199"/>
                  </a:moveTo>
                  <a:lnTo>
                    <a:pt x="4219132" y="965199"/>
                  </a:lnTo>
                  <a:lnTo>
                    <a:pt x="4274057" y="927099"/>
                  </a:lnTo>
                  <a:lnTo>
                    <a:pt x="3955717" y="749299"/>
                  </a:lnTo>
                  <a:lnTo>
                    <a:pt x="4110403" y="660399"/>
                  </a:lnTo>
                  <a:lnTo>
                    <a:pt x="4428744" y="838199"/>
                  </a:lnTo>
                  <a:lnTo>
                    <a:pt x="4484146" y="838199"/>
                  </a:lnTo>
                  <a:lnTo>
                    <a:pt x="4261393" y="965199"/>
                  </a:lnTo>
                  <a:close/>
                </a:path>
                <a:path w="5344795" h="1828800">
                  <a:moveTo>
                    <a:pt x="4060916" y="1079499"/>
                  </a:moveTo>
                  <a:lnTo>
                    <a:pt x="4016246" y="1079499"/>
                  </a:lnTo>
                  <a:lnTo>
                    <a:pt x="4064445" y="1054099"/>
                  </a:lnTo>
                  <a:lnTo>
                    <a:pt x="3645222" y="812799"/>
                  </a:lnTo>
                  <a:lnTo>
                    <a:pt x="3799909" y="723899"/>
                  </a:lnTo>
                  <a:lnTo>
                    <a:pt x="4219132" y="965199"/>
                  </a:lnTo>
                  <a:lnTo>
                    <a:pt x="4261393" y="965199"/>
                  </a:lnTo>
                  <a:lnTo>
                    <a:pt x="4060916" y="1079499"/>
                  </a:lnTo>
                  <a:close/>
                </a:path>
                <a:path w="5344795" h="1828800">
                  <a:moveTo>
                    <a:pt x="3416555" y="939799"/>
                  </a:moveTo>
                  <a:lnTo>
                    <a:pt x="3240571" y="838199"/>
                  </a:lnTo>
                  <a:lnTo>
                    <a:pt x="3415434" y="736599"/>
                  </a:lnTo>
                  <a:lnTo>
                    <a:pt x="3591418" y="838199"/>
                  </a:lnTo>
                  <a:lnTo>
                    <a:pt x="3416555" y="939799"/>
                  </a:lnTo>
                  <a:close/>
                </a:path>
                <a:path w="5344795" h="1828800">
                  <a:moveTo>
                    <a:pt x="3631771" y="1054099"/>
                  </a:moveTo>
                  <a:lnTo>
                    <a:pt x="3455787" y="952499"/>
                  </a:lnTo>
                  <a:lnTo>
                    <a:pt x="3630651" y="850899"/>
                  </a:lnTo>
                  <a:lnTo>
                    <a:pt x="3806635" y="952499"/>
                  </a:lnTo>
                  <a:lnTo>
                    <a:pt x="3631771" y="1054099"/>
                  </a:lnTo>
                  <a:close/>
                </a:path>
                <a:path w="5344795" h="1828800">
                  <a:moveTo>
                    <a:pt x="3860439" y="1193799"/>
                  </a:moveTo>
                  <a:lnTo>
                    <a:pt x="3850350" y="1181099"/>
                  </a:lnTo>
                  <a:lnTo>
                    <a:pt x="3845867" y="1181099"/>
                  </a:lnTo>
                  <a:lnTo>
                    <a:pt x="3669883" y="1079499"/>
                  </a:lnTo>
                  <a:lnTo>
                    <a:pt x="3844746" y="977899"/>
                  </a:lnTo>
                  <a:lnTo>
                    <a:pt x="4016246" y="1079499"/>
                  </a:lnTo>
                  <a:lnTo>
                    <a:pt x="4060916" y="1079499"/>
                  </a:lnTo>
                  <a:lnTo>
                    <a:pt x="3860439" y="1193799"/>
                  </a:lnTo>
                  <a:close/>
                </a:path>
                <a:path w="5344795" h="1828800">
                  <a:moveTo>
                    <a:pt x="3135205" y="1714499"/>
                  </a:moveTo>
                  <a:lnTo>
                    <a:pt x="3104835" y="1714499"/>
                  </a:lnTo>
                  <a:lnTo>
                    <a:pt x="3076357" y="1701799"/>
                  </a:lnTo>
                  <a:lnTo>
                    <a:pt x="3173036" y="1701799"/>
                  </a:lnTo>
                  <a:lnTo>
                    <a:pt x="3135205" y="1714499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10803199" y="2308221"/>
            <a:ext cx="6894415" cy="69662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016000" y="1923099"/>
            <a:ext cx="6696075" cy="194754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 marR="5080">
              <a:lnSpc>
                <a:spcPts val="7530"/>
              </a:lnSpc>
              <a:spcBef>
                <a:spcPts val="405"/>
              </a:spcBef>
            </a:pPr>
            <a:r>
              <a:rPr sz="6300" spc="200" dirty="0">
                <a:solidFill>
                  <a:srgbClr val="2A4A81"/>
                </a:solidFill>
              </a:rPr>
              <a:t>Digital  </a:t>
            </a:r>
            <a:r>
              <a:rPr sz="6300" spc="10" dirty="0">
                <a:solidFill>
                  <a:srgbClr val="2A4A81"/>
                </a:solidFill>
              </a:rPr>
              <a:t>E</a:t>
            </a:r>
            <a:r>
              <a:rPr sz="6300" spc="-95" dirty="0">
                <a:solidFill>
                  <a:srgbClr val="2A4A81"/>
                </a:solidFill>
              </a:rPr>
              <a:t>n</a:t>
            </a:r>
            <a:r>
              <a:rPr sz="6300" spc="390" dirty="0">
                <a:solidFill>
                  <a:srgbClr val="2A4A81"/>
                </a:solidFill>
              </a:rPr>
              <a:t>t</a:t>
            </a:r>
            <a:r>
              <a:rPr sz="6300" spc="135" dirty="0">
                <a:solidFill>
                  <a:srgbClr val="2A4A81"/>
                </a:solidFill>
              </a:rPr>
              <a:t>r</a:t>
            </a:r>
            <a:r>
              <a:rPr sz="6300" spc="-10" dirty="0">
                <a:solidFill>
                  <a:srgbClr val="2A4A81"/>
                </a:solidFill>
              </a:rPr>
              <a:t>e</a:t>
            </a:r>
            <a:r>
              <a:rPr sz="6300" spc="95" dirty="0">
                <a:solidFill>
                  <a:srgbClr val="2A4A81"/>
                </a:solidFill>
              </a:rPr>
              <a:t>p</a:t>
            </a:r>
            <a:r>
              <a:rPr sz="6300" spc="135" dirty="0">
                <a:solidFill>
                  <a:srgbClr val="2A4A81"/>
                </a:solidFill>
              </a:rPr>
              <a:t>r</a:t>
            </a:r>
            <a:r>
              <a:rPr sz="6300" spc="-10" dirty="0">
                <a:solidFill>
                  <a:srgbClr val="2A4A81"/>
                </a:solidFill>
              </a:rPr>
              <a:t>e</a:t>
            </a:r>
            <a:r>
              <a:rPr sz="6300" spc="-95" dirty="0">
                <a:solidFill>
                  <a:srgbClr val="2A4A81"/>
                </a:solidFill>
              </a:rPr>
              <a:t>n</a:t>
            </a:r>
            <a:r>
              <a:rPr sz="6300" spc="-10" dirty="0">
                <a:solidFill>
                  <a:srgbClr val="2A4A81"/>
                </a:solidFill>
              </a:rPr>
              <a:t>e</a:t>
            </a:r>
            <a:r>
              <a:rPr sz="6300" spc="-155" dirty="0">
                <a:solidFill>
                  <a:srgbClr val="2A4A81"/>
                </a:solidFill>
              </a:rPr>
              <a:t>u</a:t>
            </a:r>
            <a:r>
              <a:rPr sz="6300" spc="135" dirty="0">
                <a:solidFill>
                  <a:srgbClr val="2A4A81"/>
                </a:solidFill>
              </a:rPr>
              <a:t>r</a:t>
            </a:r>
            <a:r>
              <a:rPr sz="6300" spc="-680" dirty="0">
                <a:solidFill>
                  <a:srgbClr val="2A4A81"/>
                </a:solidFill>
              </a:rPr>
              <a:t>s</a:t>
            </a:r>
            <a:r>
              <a:rPr sz="6300" spc="-95" dirty="0">
                <a:solidFill>
                  <a:srgbClr val="2A4A81"/>
                </a:solidFill>
              </a:rPr>
              <a:t>h</a:t>
            </a:r>
            <a:r>
              <a:rPr sz="6300" spc="45" dirty="0">
                <a:solidFill>
                  <a:srgbClr val="2A4A81"/>
                </a:solidFill>
              </a:rPr>
              <a:t>i</a:t>
            </a:r>
            <a:r>
              <a:rPr sz="6300" spc="100" dirty="0">
                <a:solidFill>
                  <a:srgbClr val="2A4A81"/>
                </a:solidFill>
              </a:rPr>
              <a:t>p</a:t>
            </a:r>
            <a:endParaRPr sz="6300"/>
          </a:p>
        </p:txBody>
      </p:sp>
      <p:sp>
        <p:nvSpPr>
          <p:cNvPr id="21" name="object 21"/>
          <p:cNvSpPr/>
          <p:nvPr/>
        </p:nvSpPr>
        <p:spPr>
          <a:xfrm>
            <a:off x="1447800" y="4741590"/>
            <a:ext cx="95250" cy="952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689596" y="4398563"/>
            <a:ext cx="8491220" cy="49974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900"/>
              </a:lnSpc>
              <a:spcBef>
                <a:spcPts val="95"/>
              </a:spcBef>
            </a:pPr>
            <a:r>
              <a:rPr sz="3100" spc="10" dirty="0">
                <a:solidFill>
                  <a:srgbClr val="2A4A81"/>
                </a:solidFill>
                <a:latin typeface="Arial"/>
                <a:cs typeface="Arial"/>
              </a:rPr>
              <a:t>Kewirausahaan </a:t>
            </a:r>
            <a:r>
              <a:rPr sz="3100" spc="130" dirty="0">
                <a:solidFill>
                  <a:srgbClr val="2A4A81"/>
                </a:solidFill>
                <a:latin typeface="Arial"/>
                <a:cs typeface="Arial"/>
              </a:rPr>
              <a:t>digital </a:t>
            </a:r>
            <a:r>
              <a:rPr sz="3100" spc="85" dirty="0">
                <a:solidFill>
                  <a:srgbClr val="2A4A81"/>
                </a:solidFill>
                <a:latin typeface="Arial"/>
                <a:cs typeface="Arial"/>
              </a:rPr>
              <a:t>adalah  </a:t>
            </a:r>
            <a:r>
              <a:rPr sz="3100" spc="50" dirty="0">
                <a:solidFill>
                  <a:srgbClr val="2A4A81"/>
                </a:solidFill>
                <a:latin typeface="Arial"/>
                <a:cs typeface="Arial"/>
              </a:rPr>
              <a:t>istilahyangmenggambarkan </a:t>
            </a:r>
            <a:r>
              <a:rPr sz="3100" spc="80" dirty="0">
                <a:solidFill>
                  <a:srgbClr val="2A4A81"/>
                </a:solidFill>
                <a:latin typeface="Arial"/>
                <a:cs typeface="Arial"/>
              </a:rPr>
              <a:t>bagaimana  </a:t>
            </a:r>
            <a:r>
              <a:rPr sz="3100" spc="5" dirty="0">
                <a:solidFill>
                  <a:srgbClr val="2A4A81"/>
                </a:solidFill>
                <a:latin typeface="Arial"/>
                <a:cs typeface="Arial"/>
              </a:rPr>
              <a:t>kewirausahaan </a:t>
            </a:r>
            <a:r>
              <a:rPr sz="3100" spc="50" dirty="0">
                <a:solidFill>
                  <a:srgbClr val="2A4A81"/>
                </a:solidFill>
                <a:latin typeface="Arial"/>
                <a:cs typeface="Arial"/>
              </a:rPr>
              <a:t>akan </a:t>
            </a:r>
            <a:r>
              <a:rPr sz="3100" spc="15" dirty="0">
                <a:solidFill>
                  <a:srgbClr val="2A4A81"/>
                </a:solidFill>
                <a:latin typeface="Arial"/>
                <a:cs typeface="Arial"/>
              </a:rPr>
              <a:t>berubah, </a:t>
            </a:r>
            <a:r>
              <a:rPr sz="3100" spc="-15" dirty="0">
                <a:solidFill>
                  <a:srgbClr val="2A4A81"/>
                </a:solidFill>
                <a:latin typeface="Arial"/>
                <a:cs typeface="Arial"/>
              </a:rPr>
              <a:t>seiringbisnis </a:t>
            </a:r>
            <a:r>
              <a:rPr sz="3100" spc="70" dirty="0">
                <a:solidFill>
                  <a:srgbClr val="2A4A81"/>
                </a:solidFill>
                <a:latin typeface="Arial"/>
                <a:cs typeface="Arial"/>
              </a:rPr>
              <a:t>dan  </a:t>
            </a:r>
            <a:r>
              <a:rPr sz="3100" spc="50" dirty="0">
                <a:solidFill>
                  <a:srgbClr val="2A4A81"/>
                </a:solidFill>
                <a:latin typeface="Arial"/>
                <a:cs typeface="Arial"/>
              </a:rPr>
              <a:t>masyarakat </a:t>
            </a:r>
            <a:r>
              <a:rPr sz="3100" spc="-5" dirty="0">
                <a:solidFill>
                  <a:srgbClr val="2A4A81"/>
                </a:solidFill>
                <a:latin typeface="Arial"/>
                <a:cs typeface="Arial"/>
              </a:rPr>
              <a:t>terus </a:t>
            </a:r>
            <a:r>
              <a:rPr sz="3100" spc="70" dirty="0">
                <a:solidFill>
                  <a:srgbClr val="2A4A81"/>
                </a:solidFill>
                <a:latin typeface="Arial"/>
                <a:cs typeface="Arial"/>
              </a:rPr>
              <a:t>diubah </a:t>
            </a:r>
            <a:r>
              <a:rPr sz="3100" spc="-10" dirty="0">
                <a:solidFill>
                  <a:srgbClr val="2A4A81"/>
                </a:solidFill>
                <a:latin typeface="Arial"/>
                <a:cs typeface="Arial"/>
              </a:rPr>
              <a:t>oleh </a:t>
            </a:r>
            <a:r>
              <a:rPr sz="3100" spc="45" dirty="0">
                <a:solidFill>
                  <a:srgbClr val="2A4A81"/>
                </a:solidFill>
                <a:latin typeface="Arial"/>
                <a:cs typeface="Arial"/>
              </a:rPr>
              <a:t>teknologi  </a:t>
            </a:r>
            <a:r>
              <a:rPr sz="3100" spc="-40" dirty="0">
                <a:solidFill>
                  <a:srgbClr val="2A4A81"/>
                </a:solidFill>
                <a:latin typeface="Arial"/>
                <a:cs typeface="Arial"/>
              </a:rPr>
              <a:t>digital....</a:t>
            </a:r>
            <a:endParaRPr sz="3100">
              <a:latin typeface="Arial"/>
              <a:cs typeface="Arial"/>
            </a:endParaRPr>
          </a:p>
          <a:p>
            <a:pPr marL="12700" marR="104139">
              <a:lnSpc>
                <a:spcPct val="116900"/>
              </a:lnSpc>
            </a:pPr>
            <a:r>
              <a:rPr sz="3100" spc="30" dirty="0">
                <a:solidFill>
                  <a:srgbClr val="2A4A81"/>
                </a:solidFill>
                <a:latin typeface="Arial"/>
                <a:cs typeface="Arial"/>
              </a:rPr>
              <a:t>Carabarumenemukanpelangganuntukusahawir  </a:t>
            </a:r>
            <a:r>
              <a:rPr sz="3100" spc="-50" dirty="0">
                <a:solidFill>
                  <a:srgbClr val="2A4A81"/>
                </a:solidFill>
                <a:latin typeface="Arial"/>
                <a:cs typeface="Arial"/>
              </a:rPr>
              <a:t>ausaha.</a:t>
            </a:r>
            <a:endParaRPr sz="3100">
              <a:latin typeface="Arial"/>
              <a:cs typeface="Arial"/>
            </a:endParaRPr>
          </a:p>
          <a:p>
            <a:pPr marL="12700" marR="320675">
              <a:lnSpc>
                <a:spcPct val="116900"/>
              </a:lnSpc>
              <a:spcBef>
                <a:spcPts val="5"/>
              </a:spcBef>
            </a:pPr>
            <a:r>
              <a:rPr sz="3100" spc="40" dirty="0">
                <a:solidFill>
                  <a:srgbClr val="2A4A81"/>
                </a:solidFill>
                <a:latin typeface="Arial"/>
                <a:cs typeface="Arial"/>
              </a:rPr>
              <a:t>Carabarumerancangdanmenawarkan </a:t>
            </a:r>
            <a:r>
              <a:rPr sz="3100" spc="10" dirty="0">
                <a:solidFill>
                  <a:srgbClr val="2A4A81"/>
                </a:solidFill>
                <a:latin typeface="Arial"/>
                <a:cs typeface="Arial"/>
              </a:rPr>
              <a:t>produk,  </a:t>
            </a:r>
            <a:r>
              <a:rPr sz="3100" spc="20" dirty="0">
                <a:solidFill>
                  <a:srgbClr val="2A4A81"/>
                </a:solidFill>
                <a:latin typeface="Arial"/>
                <a:cs typeface="Arial"/>
              </a:rPr>
              <a:t>danlayanan.</a:t>
            </a:r>
            <a:endParaRPr sz="31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447800" y="7503840"/>
            <a:ext cx="95250" cy="952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47800" y="8608740"/>
            <a:ext cx="95250" cy="952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78017" y="1951225"/>
            <a:ext cx="6330950" cy="6381750"/>
            <a:chOff x="10478017" y="1951225"/>
            <a:chExt cx="6330950" cy="6381750"/>
          </a:xfrm>
        </p:grpSpPr>
        <p:sp>
          <p:nvSpPr>
            <p:cNvPr id="3" name="object 3"/>
            <p:cNvSpPr/>
            <p:nvPr/>
          </p:nvSpPr>
          <p:spPr>
            <a:xfrm>
              <a:off x="10499715" y="2796338"/>
              <a:ext cx="6290310" cy="5392420"/>
            </a:xfrm>
            <a:custGeom>
              <a:avLst/>
              <a:gdLst/>
              <a:ahLst/>
              <a:cxnLst/>
              <a:rect l="l" t="t" r="r" b="b"/>
              <a:pathLst>
                <a:path w="6290309" h="5392420">
                  <a:moveTo>
                    <a:pt x="4441699" y="2614489"/>
                  </a:moveTo>
                  <a:lnTo>
                    <a:pt x="4149453" y="2614489"/>
                  </a:lnTo>
                  <a:lnTo>
                    <a:pt x="5064605" y="684260"/>
                  </a:lnTo>
                  <a:lnTo>
                    <a:pt x="4824649" y="575749"/>
                  </a:lnTo>
                  <a:lnTo>
                    <a:pt x="5535583" y="0"/>
                  </a:lnTo>
                  <a:lnTo>
                    <a:pt x="5544564" y="792772"/>
                  </a:lnTo>
                  <a:lnTo>
                    <a:pt x="5305837" y="792772"/>
                  </a:lnTo>
                  <a:lnTo>
                    <a:pt x="4441699" y="2614489"/>
                  </a:lnTo>
                  <a:close/>
                </a:path>
                <a:path w="6290309" h="5392420">
                  <a:moveTo>
                    <a:pt x="5545794" y="901283"/>
                  </a:moveTo>
                  <a:lnTo>
                    <a:pt x="5305837" y="792772"/>
                  </a:lnTo>
                  <a:lnTo>
                    <a:pt x="5544564" y="792772"/>
                  </a:lnTo>
                  <a:lnTo>
                    <a:pt x="5545794" y="901283"/>
                  </a:lnTo>
                  <a:close/>
                </a:path>
                <a:path w="6290309" h="5392420">
                  <a:moveTo>
                    <a:pt x="2151946" y="4434929"/>
                  </a:moveTo>
                  <a:lnTo>
                    <a:pt x="1922201" y="4303438"/>
                  </a:lnTo>
                  <a:lnTo>
                    <a:pt x="3290461" y="1861291"/>
                  </a:lnTo>
                  <a:lnTo>
                    <a:pt x="3813136" y="2319593"/>
                  </a:lnTo>
                  <a:lnTo>
                    <a:pt x="3336410" y="2319593"/>
                  </a:lnTo>
                  <a:lnTo>
                    <a:pt x="2151946" y="4434929"/>
                  </a:lnTo>
                  <a:close/>
                </a:path>
                <a:path w="6290309" h="5392420">
                  <a:moveTo>
                    <a:pt x="5330611" y="3162153"/>
                  </a:moveTo>
                  <a:lnTo>
                    <a:pt x="4626813" y="3162153"/>
                  </a:lnTo>
                  <a:lnTo>
                    <a:pt x="5347957" y="2745979"/>
                  </a:lnTo>
                  <a:lnTo>
                    <a:pt x="5347957" y="2062995"/>
                  </a:lnTo>
                  <a:lnTo>
                    <a:pt x="6289913" y="2608106"/>
                  </a:lnTo>
                  <a:lnTo>
                    <a:pt x="5330611" y="3162153"/>
                  </a:lnTo>
                  <a:close/>
                </a:path>
                <a:path w="6290309" h="5392420">
                  <a:moveTo>
                    <a:pt x="4215824" y="3090663"/>
                  </a:moveTo>
                  <a:lnTo>
                    <a:pt x="3336410" y="2319593"/>
                  </a:lnTo>
                  <a:lnTo>
                    <a:pt x="3813136" y="2319593"/>
                  </a:lnTo>
                  <a:lnTo>
                    <a:pt x="4149453" y="2614489"/>
                  </a:lnTo>
                  <a:lnTo>
                    <a:pt x="4441699" y="2614489"/>
                  </a:lnTo>
                  <a:lnTo>
                    <a:pt x="4215824" y="3090663"/>
                  </a:lnTo>
                  <a:close/>
                </a:path>
                <a:path w="6290309" h="5392420">
                  <a:moveTo>
                    <a:pt x="4316051" y="3748115"/>
                  </a:moveTo>
                  <a:lnTo>
                    <a:pt x="3598065" y="3748115"/>
                  </a:lnTo>
                  <a:lnTo>
                    <a:pt x="4319209" y="3331941"/>
                  </a:lnTo>
                  <a:lnTo>
                    <a:pt x="4319209" y="2984704"/>
                  </a:lnTo>
                  <a:lnTo>
                    <a:pt x="4626813" y="3162153"/>
                  </a:lnTo>
                  <a:lnTo>
                    <a:pt x="5330611" y="3162153"/>
                  </a:lnTo>
                  <a:lnTo>
                    <a:pt x="4316051" y="3748115"/>
                  </a:lnTo>
                  <a:close/>
                </a:path>
                <a:path w="6290309" h="5392420">
                  <a:moveTo>
                    <a:pt x="3248442" y="4364715"/>
                  </a:moveTo>
                  <a:lnTo>
                    <a:pt x="2582080" y="4364715"/>
                  </a:lnTo>
                  <a:lnTo>
                    <a:pt x="3303225" y="3948542"/>
                  </a:lnTo>
                  <a:lnTo>
                    <a:pt x="3303225" y="3578326"/>
                  </a:lnTo>
                  <a:lnTo>
                    <a:pt x="3598065" y="3748115"/>
                  </a:lnTo>
                  <a:lnTo>
                    <a:pt x="4316051" y="3748115"/>
                  </a:lnTo>
                  <a:lnTo>
                    <a:pt x="3248442" y="4364715"/>
                  </a:lnTo>
                  <a:close/>
                </a:path>
                <a:path w="6290309" h="5392420">
                  <a:moveTo>
                    <a:pt x="1469092" y="5392383"/>
                  </a:moveTo>
                  <a:lnTo>
                    <a:pt x="0" y="4543440"/>
                  </a:lnTo>
                  <a:lnTo>
                    <a:pt x="815595" y="4072373"/>
                  </a:lnTo>
                  <a:lnTo>
                    <a:pt x="815595" y="4535781"/>
                  </a:lnTo>
                  <a:lnTo>
                    <a:pt x="1538016" y="4953231"/>
                  </a:lnTo>
                  <a:lnTo>
                    <a:pt x="2229460" y="4953231"/>
                  </a:lnTo>
                  <a:lnTo>
                    <a:pt x="1469092" y="5392383"/>
                  </a:lnTo>
                  <a:close/>
                </a:path>
                <a:path w="6290309" h="5392420">
                  <a:moveTo>
                    <a:pt x="2229460" y="4953231"/>
                  </a:moveTo>
                  <a:lnTo>
                    <a:pt x="1538016" y="4953231"/>
                  </a:lnTo>
                  <a:lnTo>
                    <a:pt x="2259161" y="4537057"/>
                  </a:lnTo>
                  <a:lnTo>
                    <a:pt x="2259161" y="4286842"/>
                  </a:lnTo>
                  <a:lnTo>
                    <a:pt x="2305110" y="4205140"/>
                  </a:lnTo>
                  <a:lnTo>
                    <a:pt x="2582080" y="4364715"/>
                  </a:lnTo>
                  <a:lnTo>
                    <a:pt x="3248442" y="4364715"/>
                  </a:lnTo>
                  <a:lnTo>
                    <a:pt x="2229460" y="4953231"/>
                  </a:lnTo>
                  <a:close/>
                </a:path>
              </a:pathLst>
            </a:custGeom>
            <a:solidFill>
              <a:srgbClr val="F0AB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775589" y="5380189"/>
              <a:ext cx="13335" cy="12065"/>
            </a:xfrm>
            <a:custGeom>
              <a:avLst/>
              <a:gdLst/>
              <a:ahLst/>
              <a:cxnLst/>
              <a:rect l="l" t="t" r="r" b="b"/>
              <a:pathLst>
                <a:path w="13334" h="12064">
                  <a:moveTo>
                    <a:pt x="5105" y="11489"/>
                  </a:moveTo>
                  <a:lnTo>
                    <a:pt x="2552" y="7659"/>
                  </a:lnTo>
                  <a:lnTo>
                    <a:pt x="0" y="0"/>
                  </a:lnTo>
                  <a:lnTo>
                    <a:pt x="12763" y="7659"/>
                  </a:lnTo>
                  <a:lnTo>
                    <a:pt x="5105" y="11489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535454" y="4570821"/>
              <a:ext cx="6168658" cy="35898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383626" y="1975481"/>
              <a:ext cx="3439795" cy="5163185"/>
            </a:xfrm>
            <a:custGeom>
              <a:avLst/>
              <a:gdLst/>
              <a:ahLst/>
              <a:cxnLst/>
              <a:rect l="l" t="t" r="r" b="b"/>
              <a:pathLst>
                <a:path w="3439794" h="5163184">
                  <a:moveTo>
                    <a:pt x="3425165" y="397024"/>
                  </a:moveTo>
                  <a:lnTo>
                    <a:pt x="2048561" y="397024"/>
                  </a:lnTo>
                  <a:lnTo>
                    <a:pt x="2737797" y="0"/>
                  </a:lnTo>
                  <a:lnTo>
                    <a:pt x="3425165" y="397024"/>
                  </a:lnTo>
                  <a:close/>
                </a:path>
                <a:path w="3439794" h="5163184">
                  <a:moveTo>
                    <a:pt x="2402113" y="2005548"/>
                  </a:moveTo>
                  <a:lnTo>
                    <a:pt x="2038350" y="1796184"/>
                  </a:lnTo>
                  <a:lnTo>
                    <a:pt x="2038350" y="393194"/>
                  </a:lnTo>
                  <a:lnTo>
                    <a:pt x="2048561" y="397024"/>
                  </a:lnTo>
                  <a:lnTo>
                    <a:pt x="3425165" y="397024"/>
                  </a:lnTo>
                  <a:lnTo>
                    <a:pt x="3429585" y="399577"/>
                  </a:lnTo>
                  <a:lnTo>
                    <a:pt x="3439796" y="399577"/>
                  </a:lnTo>
                  <a:lnTo>
                    <a:pt x="3439796" y="690643"/>
                  </a:lnTo>
                  <a:lnTo>
                    <a:pt x="2699506" y="1290648"/>
                  </a:lnTo>
                  <a:lnTo>
                    <a:pt x="2942015" y="1420862"/>
                  </a:lnTo>
                  <a:lnTo>
                    <a:pt x="2667181" y="2000441"/>
                  </a:lnTo>
                  <a:lnTo>
                    <a:pt x="2412324" y="2000441"/>
                  </a:lnTo>
                  <a:lnTo>
                    <a:pt x="2402113" y="2005548"/>
                  </a:lnTo>
                  <a:close/>
                </a:path>
                <a:path w="3439794" h="5163184">
                  <a:moveTo>
                    <a:pt x="3439796" y="399577"/>
                  </a:moveTo>
                  <a:lnTo>
                    <a:pt x="3429585" y="399577"/>
                  </a:lnTo>
                  <a:lnTo>
                    <a:pt x="3439796" y="394471"/>
                  </a:lnTo>
                  <a:lnTo>
                    <a:pt x="3439796" y="399577"/>
                  </a:lnTo>
                  <a:close/>
                </a:path>
                <a:path w="3439794" h="5163184">
                  <a:moveTo>
                    <a:pt x="2741626" y="3958755"/>
                  </a:moveTo>
                  <a:lnTo>
                    <a:pt x="2421259" y="3773647"/>
                  </a:lnTo>
                  <a:lnTo>
                    <a:pt x="3433414" y="1640438"/>
                  </a:lnTo>
                  <a:lnTo>
                    <a:pt x="3439796" y="1644268"/>
                  </a:lnTo>
                  <a:lnTo>
                    <a:pt x="3439796" y="3554071"/>
                  </a:lnTo>
                  <a:lnTo>
                    <a:pt x="2741626" y="3957478"/>
                  </a:lnTo>
                  <a:lnTo>
                    <a:pt x="2741626" y="3958755"/>
                  </a:lnTo>
                  <a:close/>
                </a:path>
                <a:path w="3439794" h="5163184">
                  <a:moveTo>
                    <a:pt x="2412324" y="2537892"/>
                  </a:moveTo>
                  <a:lnTo>
                    <a:pt x="2412324" y="2000441"/>
                  </a:lnTo>
                  <a:lnTo>
                    <a:pt x="2667181" y="2000441"/>
                  </a:lnTo>
                  <a:lnTo>
                    <a:pt x="2412324" y="2537892"/>
                  </a:lnTo>
                  <a:close/>
                </a:path>
                <a:path w="3439794" h="5163184">
                  <a:moveTo>
                    <a:pt x="345894" y="3995776"/>
                  </a:moveTo>
                  <a:lnTo>
                    <a:pt x="0" y="3796626"/>
                  </a:lnTo>
                  <a:lnTo>
                    <a:pt x="6381" y="1939164"/>
                  </a:lnTo>
                  <a:lnTo>
                    <a:pt x="694341" y="1542140"/>
                  </a:lnTo>
                  <a:lnTo>
                    <a:pt x="1387405" y="1942994"/>
                  </a:lnTo>
                  <a:lnTo>
                    <a:pt x="1398893" y="1942994"/>
                  </a:lnTo>
                  <a:lnTo>
                    <a:pt x="1398893" y="2544275"/>
                  </a:lnTo>
                  <a:lnTo>
                    <a:pt x="1197227" y="2544275"/>
                  </a:lnTo>
                  <a:lnTo>
                    <a:pt x="386860" y="3990670"/>
                  </a:lnTo>
                  <a:lnTo>
                    <a:pt x="356105" y="3990670"/>
                  </a:lnTo>
                  <a:lnTo>
                    <a:pt x="345894" y="3995776"/>
                  </a:lnTo>
                  <a:close/>
                </a:path>
                <a:path w="3439794" h="5163184">
                  <a:moveTo>
                    <a:pt x="1398893" y="1942994"/>
                  </a:moveTo>
                  <a:lnTo>
                    <a:pt x="1387405" y="1942994"/>
                  </a:lnTo>
                  <a:lnTo>
                    <a:pt x="1398893" y="1936611"/>
                  </a:lnTo>
                  <a:lnTo>
                    <a:pt x="1398893" y="1942994"/>
                  </a:lnTo>
                  <a:close/>
                </a:path>
                <a:path w="3439794" h="5163184">
                  <a:moveTo>
                    <a:pt x="1398893" y="2652787"/>
                  </a:moveTo>
                  <a:lnTo>
                    <a:pt x="1197227" y="2544275"/>
                  </a:lnTo>
                  <a:lnTo>
                    <a:pt x="1398893" y="2544275"/>
                  </a:lnTo>
                  <a:lnTo>
                    <a:pt x="1398893" y="2652787"/>
                  </a:lnTo>
                  <a:close/>
                </a:path>
                <a:path w="3439794" h="5163184">
                  <a:moveTo>
                    <a:pt x="698170" y="5162594"/>
                  </a:moveTo>
                  <a:lnTo>
                    <a:pt x="430134" y="5008125"/>
                  </a:lnTo>
                  <a:lnTo>
                    <a:pt x="1396340" y="3283430"/>
                  </a:lnTo>
                  <a:lnTo>
                    <a:pt x="1396340" y="4757910"/>
                  </a:lnTo>
                  <a:lnTo>
                    <a:pt x="698170" y="5161318"/>
                  </a:lnTo>
                  <a:lnTo>
                    <a:pt x="698170" y="5162594"/>
                  </a:lnTo>
                  <a:close/>
                </a:path>
                <a:path w="3439794" h="5163184">
                  <a:moveTo>
                    <a:pt x="356105" y="4045564"/>
                  </a:moveTo>
                  <a:lnTo>
                    <a:pt x="356105" y="3990670"/>
                  </a:lnTo>
                  <a:lnTo>
                    <a:pt x="386860" y="3990670"/>
                  </a:lnTo>
                  <a:lnTo>
                    <a:pt x="356105" y="4045564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335733" y="3580174"/>
              <a:ext cx="3460750" cy="4146550"/>
            </a:xfrm>
            <a:custGeom>
              <a:avLst/>
              <a:gdLst/>
              <a:ahLst/>
              <a:cxnLst/>
              <a:rect l="l" t="t" r="r" b="b"/>
              <a:pathLst>
                <a:path w="3460750" h="4146550">
                  <a:moveTo>
                    <a:pt x="2434022" y="337023"/>
                  </a:moveTo>
                  <a:lnTo>
                    <a:pt x="2303833" y="261704"/>
                  </a:lnTo>
                  <a:lnTo>
                    <a:pt x="2755666" y="0"/>
                  </a:lnTo>
                  <a:lnTo>
                    <a:pt x="3329541" y="331917"/>
                  </a:lnTo>
                  <a:lnTo>
                    <a:pt x="2444233" y="331917"/>
                  </a:lnTo>
                  <a:lnTo>
                    <a:pt x="2434022" y="337023"/>
                  </a:lnTo>
                  <a:close/>
                </a:path>
                <a:path w="3460750" h="4146550">
                  <a:moveTo>
                    <a:pt x="3125811" y="1637885"/>
                  </a:moveTo>
                  <a:lnTo>
                    <a:pt x="2465931" y="1059582"/>
                  </a:lnTo>
                  <a:lnTo>
                    <a:pt x="2444233" y="1048093"/>
                  </a:lnTo>
                  <a:lnTo>
                    <a:pt x="2444233" y="331917"/>
                  </a:lnTo>
                  <a:lnTo>
                    <a:pt x="3329541" y="331917"/>
                  </a:lnTo>
                  <a:lnTo>
                    <a:pt x="3448730" y="400854"/>
                  </a:lnTo>
                  <a:lnTo>
                    <a:pt x="3460218" y="400854"/>
                  </a:lnTo>
                  <a:lnTo>
                    <a:pt x="3460218" y="933198"/>
                  </a:lnTo>
                  <a:lnTo>
                    <a:pt x="3125811" y="1637885"/>
                  </a:lnTo>
                  <a:close/>
                </a:path>
                <a:path w="3460750" h="4146550">
                  <a:moveTo>
                    <a:pt x="3460218" y="400854"/>
                  </a:moveTo>
                  <a:lnTo>
                    <a:pt x="3448730" y="400854"/>
                  </a:lnTo>
                  <a:lnTo>
                    <a:pt x="3460218" y="395747"/>
                  </a:lnTo>
                  <a:lnTo>
                    <a:pt x="3460218" y="400854"/>
                  </a:lnTo>
                  <a:close/>
                </a:path>
                <a:path w="3460750" h="4146550">
                  <a:moveTo>
                    <a:pt x="2762047" y="2942576"/>
                  </a:moveTo>
                  <a:lnTo>
                    <a:pt x="2444233" y="2758745"/>
                  </a:lnTo>
                  <a:lnTo>
                    <a:pt x="2444233" y="1678736"/>
                  </a:lnTo>
                  <a:lnTo>
                    <a:pt x="2506775" y="1567672"/>
                  </a:lnTo>
                  <a:lnTo>
                    <a:pt x="3387465" y="2340018"/>
                  </a:lnTo>
                  <a:lnTo>
                    <a:pt x="3460218" y="2340018"/>
                  </a:lnTo>
                  <a:lnTo>
                    <a:pt x="3460218" y="2537892"/>
                  </a:lnTo>
                  <a:lnTo>
                    <a:pt x="2762047" y="2941300"/>
                  </a:lnTo>
                  <a:lnTo>
                    <a:pt x="2762047" y="2942576"/>
                  </a:lnTo>
                  <a:close/>
                </a:path>
                <a:path w="3460750" h="4146550">
                  <a:moveTo>
                    <a:pt x="3460218" y="2340018"/>
                  </a:moveTo>
                  <a:lnTo>
                    <a:pt x="3387465" y="2340018"/>
                  </a:lnTo>
                  <a:lnTo>
                    <a:pt x="3460218" y="2188102"/>
                  </a:lnTo>
                  <a:lnTo>
                    <a:pt x="3460218" y="2340018"/>
                  </a:lnTo>
                  <a:close/>
                </a:path>
                <a:path w="3460750" h="4146550">
                  <a:moveTo>
                    <a:pt x="1386820" y="2389806"/>
                  </a:moveTo>
                  <a:lnTo>
                    <a:pt x="10210" y="2389806"/>
                  </a:lnTo>
                  <a:lnTo>
                    <a:pt x="698170" y="1991505"/>
                  </a:lnTo>
                  <a:lnTo>
                    <a:pt x="1386820" y="2389806"/>
                  </a:lnTo>
                  <a:close/>
                </a:path>
                <a:path w="3460750" h="4146550">
                  <a:moveTo>
                    <a:pt x="703275" y="4146416"/>
                  </a:moveTo>
                  <a:lnTo>
                    <a:pt x="0" y="3740455"/>
                  </a:lnTo>
                  <a:lnTo>
                    <a:pt x="0" y="2385976"/>
                  </a:lnTo>
                  <a:lnTo>
                    <a:pt x="10210" y="2389806"/>
                  </a:lnTo>
                  <a:lnTo>
                    <a:pt x="1386820" y="2389806"/>
                  </a:lnTo>
                  <a:lnTo>
                    <a:pt x="1391234" y="2392359"/>
                  </a:lnTo>
                  <a:lnTo>
                    <a:pt x="1401445" y="2392359"/>
                  </a:lnTo>
                  <a:lnTo>
                    <a:pt x="1401445" y="2442147"/>
                  </a:lnTo>
                  <a:lnTo>
                    <a:pt x="853886" y="3418750"/>
                  </a:lnTo>
                  <a:lnTo>
                    <a:pt x="1075973" y="3537475"/>
                  </a:lnTo>
                  <a:lnTo>
                    <a:pt x="1323587" y="3679178"/>
                  </a:lnTo>
                  <a:lnTo>
                    <a:pt x="1401445" y="3679178"/>
                  </a:lnTo>
                  <a:lnTo>
                    <a:pt x="1401445" y="3741732"/>
                  </a:lnTo>
                  <a:lnTo>
                    <a:pt x="703275" y="4145139"/>
                  </a:lnTo>
                  <a:lnTo>
                    <a:pt x="703275" y="4146416"/>
                  </a:lnTo>
                  <a:close/>
                </a:path>
                <a:path w="3460750" h="4146550">
                  <a:moveTo>
                    <a:pt x="1401445" y="2392359"/>
                  </a:moveTo>
                  <a:lnTo>
                    <a:pt x="1391234" y="2392359"/>
                  </a:lnTo>
                  <a:lnTo>
                    <a:pt x="1401445" y="2387253"/>
                  </a:lnTo>
                  <a:lnTo>
                    <a:pt x="1401445" y="2392359"/>
                  </a:lnTo>
                  <a:close/>
                </a:path>
                <a:path w="3460750" h="4146550">
                  <a:moveTo>
                    <a:pt x="1401445" y="3679178"/>
                  </a:moveTo>
                  <a:lnTo>
                    <a:pt x="1323587" y="3679178"/>
                  </a:lnTo>
                  <a:lnTo>
                    <a:pt x="1401445" y="3541305"/>
                  </a:lnTo>
                  <a:lnTo>
                    <a:pt x="1401445" y="3679178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478017" y="1951225"/>
              <a:ext cx="6330950" cy="6381750"/>
            </a:xfrm>
            <a:custGeom>
              <a:avLst/>
              <a:gdLst/>
              <a:ahLst/>
              <a:cxnLst/>
              <a:rect l="l" t="t" r="r" b="b"/>
              <a:pathLst>
                <a:path w="6330950" h="6381750">
                  <a:moveTo>
                    <a:pt x="3945890" y="1774189"/>
                  </a:moveTo>
                  <a:lnTo>
                    <a:pt x="3905250" y="1774189"/>
                  </a:lnTo>
                  <a:lnTo>
                    <a:pt x="3905250" y="412750"/>
                  </a:lnTo>
                  <a:lnTo>
                    <a:pt x="4620260" y="0"/>
                  </a:lnTo>
                  <a:lnTo>
                    <a:pt x="4703832" y="48260"/>
                  </a:lnTo>
                  <a:lnTo>
                    <a:pt x="4620260" y="48260"/>
                  </a:lnTo>
                  <a:lnTo>
                    <a:pt x="3976370" y="419100"/>
                  </a:lnTo>
                  <a:lnTo>
                    <a:pt x="4033679" y="452120"/>
                  </a:lnTo>
                  <a:lnTo>
                    <a:pt x="3945890" y="452119"/>
                  </a:lnTo>
                  <a:lnTo>
                    <a:pt x="3945890" y="1774189"/>
                  </a:lnTo>
                  <a:close/>
                </a:path>
                <a:path w="6330950" h="6381750">
                  <a:moveTo>
                    <a:pt x="4714257" y="793750"/>
                  </a:moveTo>
                  <a:lnTo>
                    <a:pt x="4626610" y="793750"/>
                  </a:lnTo>
                  <a:lnTo>
                    <a:pt x="5267960" y="422909"/>
                  </a:lnTo>
                  <a:lnTo>
                    <a:pt x="4620260" y="48260"/>
                  </a:lnTo>
                  <a:lnTo>
                    <a:pt x="4703832" y="48260"/>
                  </a:lnTo>
                  <a:lnTo>
                    <a:pt x="5341620" y="416559"/>
                  </a:lnTo>
                  <a:lnTo>
                    <a:pt x="5341620" y="458470"/>
                  </a:lnTo>
                  <a:lnTo>
                    <a:pt x="5298440" y="458470"/>
                  </a:lnTo>
                  <a:lnTo>
                    <a:pt x="4714257" y="793750"/>
                  </a:lnTo>
                  <a:close/>
                </a:path>
                <a:path w="6330950" h="6381750">
                  <a:moveTo>
                    <a:pt x="4603750" y="1290605"/>
                  </a:moveTo>
                  <a:lnTo>
                    <a:pt x="4603750" y="830580"/>
                  </a:lnTo>
                  <a:lnTo>
                    <a:pt x="3945890" y="452120"/>
                  </a:lnTo>
                  <a:lnTo>
                    <a:pt x="4033679" y="452120"/>
                  </a:lnTo>
                  <a:lnTo>
                    <a:pt x="4626610" y="793750"/>
                  </a:lnTo>
                  <a:lnTo>
                    <a:pt x="4714257" y="793750"/>
                  </a:lnTo>
                  <a:lnTo>
                    <a:pt x="4645660" y="833119"/>
                  </a:lnTo>
                  <a:lnTo>
                    <a:pt x="4645660" y="1256646"/>
                  </a:lnTo>
                  <a:lnTo>
                    <a:pt x="4603750" y="1290605"/>
                  </a:lnTo>
                  <a:close/>
                </a:path>
                <a:path w="6330950" h="6381750">
                  <a:moveTo>
                    <a:pt x="5006991" y="1291590"/>
                  </a:moveTo>
                  <a:lnTo>
                    <a:pt x="4603750" y="1291590"/>
                  </a:lnTo>
                  <a:lnTo>
                    <a:pt x="4645660" y="1257300"/>
                  </a:lnTo>
                  <a:lnTo>
                    <a:pt x="4645660" y="1256646"/>
                  </a:lnTo>
                  <a:lnTo>
                    <a:pt x="5298440" y="727710"/>
                  </a:lnTo>
                  <a:lnTo>
                    <a:pt x="5298440" y="458470"/>
                  </a:lnTo>
                  <a:lnTo>
                    <a:pt x="5341620" y="458470"/>
                  </a:lnTo>
                  <a:lnTo>
                    <a:pt x="5341620" y="706120"/>
                  </a:lnTo>
                  <a:lnTo>
                    <a:pt x="5326380" y="706120"/>
                  </a:lnTo>
                  <a:lnTo>
                    <a:pt x="5552440" y="826769"/>
                  </a:lnTo>
                  <a:lnTo>
                    <a:pt x="5553042" y="882650"/>
                  </a:lnTo>
                  <a:lnTo>
                    <a:pt x="5510530" y="882650"/>
                  </a:lnTo>
                  <a:lnTo>
                    <a:pt x="5006991" y="1291590"/>
                  </a:lnTo>
                  <a:close/>
                </a:path>
                <a:path w="6330950" h="6381750">
                  <a:moveTo>
                    <a:pt x="5341620" y="713740"/>
                  </a:moveTo>
                  <a:lnTo>
                    <a:pt x="5326380" y="706120"/>
                  </a:lnTo>
                  <a:lnTo>
                    <a:pt x="5341620" y="706120"/>
                  </a:lnTo>
                  <a:lnTo>
                    <a:pt x="5341620" y="713740"/>
                  </a:lnTo>
                  <a:close/>
                </a:path>
                <a:path w="6330950" h="6381750">
                  <a:moveTo>
                    <a:pt x="5561887" y="1703070"/>
                  </a:moveTo>
                  <a:lnTo>
                    <a:pt x="5519420" y="1703070"/>
                  </a:lnTo>
                  <a:lnTo>
                    <a:pt x="5510530" y="882650"/>
                  </a:lnTo>
                  <a:lnTo>
                    <a:pt x="5553042" y="882650"/>
                  </a:lnTo>
                  <a:lnTo>
                    <a:pt x="5561887" y="1703070"/>
                  </a:lnTo>
                  <a:close/>
                </a:path>
                <a:path w="6330950" h="6381750">
                  <a:moveTo>
                    <a:pt x="4603750" y="1291590"/>
                  </a:moveTo>
                  <a:lnTo>
                    <a:pt x="4603750" y="1290605"/>
                  </a:lnTo>
                  <a:lnTo>
                    <a:pt x="4645660" y="1256646"/>
                  </a:lnTo>
                  <a:lnTo>
                    <a:pt x="4645660" y="1257300"/>
                  </a:lnTo>
                  <a:lnTo>
                    <a:pt x="4603750" y="1291590"/>
                  </a:lnTo>
                  <a:close/>
                </a:path>
                <a:path w="6330950" h="6381750">
                  <a:moveTo>
                    <a:pt x="4946119" y="1812289"/>
                  </a:moveTo>
                  <a:lnTo>
                    <a:pt x="4645660" y="1812289"/>
                  </a:lnTo>
                  <a:lnTo>
                    <a:pt x="4823460" y="1437640"/>
                  </a:lnTo>
                  <a:lnTo>
                    <a:pt x="4645660" y="1341120"/>
                  </a:lnTo>
                  <a:lnTo>
                    <a:pt x="4643120" y="1341120"/>
                  </a:lnTo>
                  <a:lnTo>
                    <a:pt x="4582160" y="1308100"/>
                  </a:lnTo>
                  <a:lnTo>
                    <a:pt x="4603750" y="1290605"/>
                  </a:lnTo>
                  <a:lnTo>
                    <a:pt x="4603750" y="1291590"/>
                  </a:lnTo>
                  <a:lnTo>
                    <a:pt x="5006991" y="1291590"/>
                  </a:lnTo>
                  <a:lnTo>
                    <a:pt x="4861560" y="1409700"/>
                  </a:lnTo>
                  <a:lnTo>
                    <a:pt x="5088890" y="1511300"/>
                  </a:lnTo>
                  <a:lnTo>
                    <a:pt x="5080000" y="1530350"/>
                  </a:lnTo>
                  <a:lnTo>
                    <a:pt x="4946119" y="1812289"/>
                  </a:lnTo>
                  <a:close/>
                </a:path>
                <a:path w="6330950" h="6381750">
                  <a:moveTo>
                    <a:pt x="4603750" y="1902199"/>
                  </a:moveTo>
                  <a:lnTo>
                    <a:pt x="4603750" y="1320800"/>
                  </a:lnTo>
                  <a:lnTo>
                    <a:pt x="4643120" y="1341120"/>
                  </a:lnTo>
                  <a:lnTo>
                    <a:pt x="4645660" y="1341120"/>
                  </a:lnTo>
                  <a:lnTo>
                    <a:pt x="4645660" y="1812289"/>
                  </a:lnTo>
                  <a:lnTo>
                    <a:pt x="4946119" y="1812289"/>
                  </a:lnTo>
                  <a:lnTo>
                    <a:pt x="4925012" y="1856739"/>
                  </a:lnTo>
                  <a:lnTo>
                    <a:pt x="4625340" y="1856739"/>
                  </a:lnTo>
                  <a:lnTo>
                    <a:pt x="4603750" y="1902199"/>
                  </a:lnTo>
                  <a:close/>
                </a:path>
                <a:path w="6330950" h="6381750">
                  <a:moveTo>
                    <a:pt x="1912620" y="3763010"/>
                  </a:moveTo>
                  <a:lnTo>
                    <a:pt x="1873250" y="3763010"/>
                  </a:lnTo>
                  <a:lnTo>
                    <a:pt x="1873250" y="1945639"/>
                  </a:lnTo>
                  <a:lnTo>
                    <a:pt x="2588260" y="1532890"/>
                  </a:lnTo>
                  <a:lnTo>
                    <a:pt x="2673917" y="1582420"/>
                  </a:lnTo>
                  <a:lnTo>
                    <a:pt x="2585720" y="1582420"/>
                  </a:lnTo>
                  <a:lnTo>
                    <a:pt x="1943100" y="1953260"/>
                  </a:lnTo>
                  <a:lnTo>
                    <a:pt x="2000297" y="1986280"/>
                  </a:lnTo>
                  <a:lnTo>
                    <a:pt x="1912620" y="1986280"/>
                  </a:lnTo>
                  <a:lnTo>
                    <a:pt x="1912620" y="3763010"/>
                  </a:lnTo>
                  <a:close/>
                </a:path>
                <a:path w="6330950" h="6381750">
                  <a:moveTo>
                    <a:pt x="2680987" y="2327910"/>
                  </a:moveTo>
                  <a:lnTo>
                    <a:pt x="2592070" y="2327910"/>
                  </a:lnTo>
                  <a:lnTo>
                    <a:pt x="3233420" y="1957070"/>
                  </a:lnTo>
                  <a:lnTo>
                    <a:pt x="2585720" y="1582420"/>
                  </a:lnTo>
                  <a:lnTo>
                    <a:pt x="2673917" y="1582420"/>
                  </a:lnTo>
                  <a:lnTo>
                    <a:pt x="3148330" y="1856739"/>
                  </a:lnTo>
                  <a:lnTo>
                    <a:pt x="3231672" y="1856739"/>
                  </a:lnTo>
                  <a:lnTo>
                    <a:pt x="3187700" y="1882139"/>
                  </a:lnTo>
                  <a:lnTo>
                    <a:pt x="3305810" y="1950720"/>
                  </a:lnTo>
                  <a:lnTo>
                    <a:pt x="3305810" y="1992630"/>
                  </a:lnTo>
                  <a:lnTo>
                    <a:pt x="3265170" y="1992630"/>
                  </a:lnTo>
                  <a:lnTo>
                    <a:pt x="2680987" y="2327910"/>
                  </a:lnTo>
                  <a:close/>
                </a:path>
                <a:path w="6330950" h="6381750">
                  <a:moveTo>
                    <a:pt x="3231672" y="1856739"/>
                  </a:moveTo>
                  <a:lnTo>
                    <a:pt x="3148330" y="1856739"/>
                  </a:lnTo>
                  <a:lnTo>
                    <a:pt x="3597910" y="1596390"/>
                  </a:lnTo>
                  <a:lnTo>
                    <a:pt x="3683526" y="1645920"/>
                  </a:lnTo>
                  <a:lnTo>
                    <a:pt x="3596640" y="1645920"/>
                  </a:lnTo>
                  <a:lnTo>
                    <a:pt x="3231672" y="1856739"/>
                  </a:lnTo>
                  <a:close/>
                </a:path>
                <a:path w="6330950" h="6381750">
                  <a:moveTo>
                    <a:pt x="4257181" y="3879850"/>
                  </a:moveTo>
                  <a:lnTo>
                    <a:pt x="4208780" y="3879850"/>
                  </a:lnTo>
                  <a:lnTo>
                    <a:pt x="5290820" y="1600200"/>
                  </a:lnTo>
                  <a:lnTo>
                    <a:pt x="5414997" y="1656080"/>
                  </a:lnTo>
                  <a:lnTo>
                    <a:pt x="5312410" y="1656080"/>
                  </a:lnTo>
                  <a:lnTo>
                    <a:pt x="4640580" y="3070860"/>
                  </a:lnTo>
                  <a:lnTo>
                    <a:pt x="4645660" y="3070860"/>
                  </a:lnTo>
                  <a:lnTo>
                    <a:pt x="4645660" y="3149600"/>
                  </a:lnTo>
                  <a:lnTo>
                    <a:pt x="4602480" y="3149600"/>
                  </a:lnTo>
                  <a:lnTo>
                    <a:pt x="4316730" y="3752850"/>
                  </a:lnTo>
                  <a:lnTo>
                    <a:pt x="4316730" y="3761740"/>
                  </a:lnTo>
                  <a:lnTo>
                    <a:pt x="4400256" y="3810000"/>
                  </a:lnTo>
                  <a:lnTo>
                    <a:pt x="4319270" y="3810000"/>
                  </a:lnTo>
                  <a:lnTo>
                    <a:pt x="4319270" y="3823970"/>
                  </a:lnTo>
                  <a:lnTo>
                    <a:pt x="4283710" y="3823970"/>
                  </a:lnTo>
                  <a:lnTo>
                    <a:pt x="4274820" y="3841750"/>
                  </a:lnTo>
                  <a:lnTo>
                    <a:pt x="4274820" y="3842695"/>
                  </a:lnTo>
                  <a:lnTo>
                    <a:pt x="4257181" y="3879850"/>
                  </a:lnTo>
                  <a:close/>
                </a:path>
                <a:path w="6330950" h="6381750">
                  <a:moveTo>
                    <a:pt x="3690637" y="2391410"/>
                  </a:moveTo>
                  <a:lnTo>
                    <a:pt x="3602990" y="2391410"/>
                  </a:lnTo>
                  <a:lnTo>
                    <a:pt x="4244340" y="2020570"/>
                  </a:lnTo>
                  <a:lnTo>
                    <a:pt x="3596640" y="1645920"/>
                  </a:lnTo>
                  <a:lnTo>
                    <a:pt x="3683526" y="1645920"/>
                  </a:lnTo>
                  <a:lnTo>
                    <a:pt x="3905250" y="1774189"/>
                  </a:lnTo>
                  <a:lnTo>
                    <a:pt x="3945890" y="1774189"/>
                  </a:lnTo>
                  <a:lnTo>
                    <a:pt x="3945890" y="1798320"/>
                  </a:lnTo>
                  <a:lnTo>
                    <a:pt x="4316730" y="2012950"/>
                  </a:lnTo>
                  <a:lnTo>
                    <a:pt x="4316730" y="2056130"/>
                  </a:lnTo>
                  <a:lnTo>
                    <a:pt x="4274820" y="2056130"/>
                  </a:lnTo>
                  <a:lnTo>
                    <a:pt x="3690637" y="2391410"/>
                  </a:lnTo>
                  <a:close/>
                </a:path>
                <a:path w="6330950" h="6381750">
                  <a:moveTo>
                    <a:pt x="4733192" y="3924300"/>
                  </a:moveTo>
                  <a:lnTo>
                    <a:pt x="4645660" y="3924300"/>
                  </a:lnTo>
                  <a:lnTo>
                    <a:pt x="5299710" y="3547110"/>
                  </a:lnTo>
                  <a:lnTo>
                    <a:pt x="5299710" y="1684020"/>
                  </a:lnTo>
                  <a:lnTo>
                    <a:pt x="5312410" y="1656080"/>
                  </a:lnTo>
                  <a:lnTo>
                    <a:pt x="5414997" y="1656080"/>
                  </a:lnTo>
                  <a:lnTo>
                    <a:pt x="5446042" y="1670050"/>
                  </a:lnTo>
                  <a:lnTo>
                    <a:pt x="5340350" y="1670050"/>
                  </a:lnTo>
                  <a:lnTo>
                    <a:pt x="5340350" y="2868930"/>
                  </a:lnTo>
                  <a:lnTo>
                    <a:pt x="5423919" y="2917190"/>
                  </a:lnTo>
                  <a:lnTo>
                    <a:pt x="5342890" y="2917190"/>
                  </a:lnTo>
                  <a:lnTo>
                    <a:pt x="5342890" y="3572510"/>
                  </a:lnTo>
                  <a:lnTo>
                    <a:pt x="4733192" y="3924300"/>
                  </a:lnTo>
                  <a:close/>
                </a:path>
                <a:path w="6330950" h="6381750">
                  <a:moveTo>
                    <a:pt x="5562600" y="1769110"/>
                  </a:moveTo>
                  <a:lnTo>
                    <a:pt x="5340350" y="1670050"/>
                  </a:lnTo>
                  <a:lnTo>
                    <a:pt x="5446042" y="1670050"/>
                  </a:lnTo>
                  <a:lnTo>
                    <a:pt x="5519420" y="1703070"/>
                  </a:lnTo>
                  <a:lnTo>
                    <a:pt x="5561887" y="1703070"/>
                  </a:lnTo>
                  <a:lnTo>
                    <a:pt x="5562600" y="1769110"/>
                  </a:lnTo>
                  <a:close/>
                </a:path>
                <a:path w="6330950" h="6381750">
                  <a:moveTo>
                    <a:pt x="4603750" y="1902460"/>
                  </a:moveTo>
                  <a:lnTo>
                    <a:pt x="4603750" y="1902199"/>
                  </a:lnTo>
                  <a:lnTo>
                    <a:pt x="4625340" y="1856739"/>
                  </a:lnTo>
                  <a:lnTo>
                    <a:pt x="4603750" y="1902460"/>
                  </a:lnTo>
                  <a:close/>
                </a:path>
                <a:path w="6330950" h="6381750">
                  <a:moveTo>
                    <a:pt x="4903302" y="1902460"/>
                  </a:moveTo>
                  <a:lnTo>
                    <a:pt x="4603750" y="1902460"/>
                  </a:lnTo>
                  <a:lnTo>
                    <a:pt x="4625340" y="1856739"/>
                  </a:lnTo>
                  <a:lnTo>
                    <a:pt x="4925012" y="1856739"/>
                  </a:lnTo>
                  <a:lnTo>
                    <a:pt x="4903302" y="1902460"/>
                  </a:lnTo>
                  <a:close/>
                </a:path>
                <a:path w="6330950" h="6381750">
                  <a:moveTo>
                    <a:pt x="4263452" y="3249930"/>
                  </a:moveTo>
                  <a:lnTo>
                    <a:pt x="3963670" y="3249930"/>
                  </a:lnTo>
                  <a:lnTo>
                    <a:pt x="4603750" y="1902199"/>
                  </a:lnTo>
                  <a:lnTo>
                    <a:pt x="4603750" y="1902460"/>
                  </a:lnTo>
                  <a:lnTo>
                    <a:pt x="4903302" y="1902460"/>
                  </a:lnTo>
                  <a:lnTo>
                    <a:pt x="4263452" y="3249930"/>
                  </a:lnTo>
                  <a:close/>
                </a:path>
                <a:path w="6330950" h="6381750">
                  <a:moveTo>
                    <a:pt x="2579135" y="4011929"/>
                  </a:moveTo>
                  <a:lnTo>
                    <a:pt x="2269490" y="4011929"/>
                  </a:lnTo>
                  <a:lnTo>
                    <a:pt x="2570480" y="3474720"/>
                  </a:lnTo>
                  <a:lnTo>
                    <a:pt x="2570480" y="2364740"/>
                  </a:lnTo>
                  <a:lnTo>
                    <a:pt x="1912620" y="1986280"/>
                  </a:lnTo>
                  <a:lnTo>
                    <a:pt x="2000297" y="1986280"/>
                  </a:lnTo>
                  <a:lnTo>
                    <a:pt x="2592070" y="2327910"/>
                  </a:lnTo>
                  <a:lnTo>
                    <a:pt x="2680987" y="2327910"/>
                  </a:lnTo>
                  <a:lnTo>
                    <a:pt x="2612390" y="2367280"/>
                  </a:lnTo>
                  <a:lnTo>
                    <a:pt x="2612390" y="3398520"/>
                  </a:lnTo>
                  <a:lnTo>
                    <a:pt x="2611120" y="3401060"/>
                  </a:lnTo>
                  <a:lnTo>
                    <a:pt x="2921430" y="3401060"/>
                  </a:lnTo>
                  <a:lnTo>
                    <a:pt x="2579135" y="4011929"/>
                  </a:lnTo>
                  <a:close/>
                </a:path>
                <a:path w="6330950" h="6381750">
                  <a:moveTo>
                    <a:pt x="3307079" y="2674620"/>
                  </a:moveTo>
                  <a:lnTo>
                    <a:pt x="3265170" y="2651760"/>
                  </a:lnTo>
                  <a:lnTo>
                    <a:pt x="3265170" y="1992630"/>
                  </a:lnTo>
                  <a:lnTo>
                    <a:pt x="3305810" y="1992630"/>
                  </a:lnTo>
                  <a:lnTo>
                    <a:pt x="3305810" y="2221230"/>
                  </a:lnTo>
                  <a:lnTo>
                    <a:pt x="3392302" y="2270760"/>
                  </a:lnTo>
                  <a:lnTo>
                    <a:pt x="3307079" y="2270760"/>
                  </a:lnTo>
                  <a:lnTo>
                    <a:pt x="3307079" y="2674620"/>
                  </a:lnTo>
                  <a:close/>
                </a:path>
                <a:path w="6330950" h="6381750">
                  <a:moveTo>
                    <a:pt x="4274820" y="2593340"/>
                  </a:moveTo>
                  <a:lnTo>
                    <a:pt x="4274820" y="2056130"/>
                  </a:lnTo>
                  <a:lnTo>
                    <a:pt x="4316730" y="2056130"/>
                  </a:lnTo>
                  <a:lnTo>
                    <a:pt x="4316730" y="2504440"/>
                  </a:lnTo>
                  <a:lnTo>
                    <a:pt x="4274820" y="2593340"/>
                  </a:lnTo>
                  <a:close/>
                </a:path>
                <a:path w="6330950" h="6381750">
                  <a:moveTo>
                    <a:pt x="3622040" y="2914650"/>
                  </a:moveTo>
                  <a:lnTo>
                    <a:pt x="3581400" y="2914650"/>
                  </a:lnTo>
                  <a:lnTo>
                    <a:pt x="3581400" y="2428240"/>
                  </a:lnTo>
                  <a:lnTo>
                    <a:pt x="3307079" y="2270760"/>
                  </a:lnTo>
                  <a:lnTo>
                    <a:pt x="3392302" y="2270760"/>
                  </a:lnTo>
                  <a:lnTo>
                    <a:pt x="3602990" y="2391410"/>
                  </a:lnTo>
                  <a:lnTo>
                    <a:pt x="3690637" y="2391410"/>
                  </a:lnTo>
                  <a:lnTo>
                    <a:pt x="3622040" y="2430780"/>
                  </a:lnTo>
                  <a:lnTo>
                    <a:pt x="3622040" y="2914650"/>
                  </a:lnTo>
                  <a:close/>
                </a:path>
                <a:path w="6330950" h="6381750">
                  <a:moveTo>
                    <a:pt x="2921430" y="3401060"/>
                  </a:moveTo>
                  <a:lnTo>
                    <a:pt x="2611120" y="3401060"/>
                  </a:lnTo>
                  <a:lnTo>
                    <a:pt x="3084830" y="2555240"/>
                  </a:lnTo>
                  <a:lnTo>
                    <a:pt x="3307079" y="2674620"/>
                  </a:lnTo>
                  <a:lnTo>
                    <a:pt x="3363685" y="2724150"/>
                  </a:lnTo>
                  <a:lnTo>
                    <a:pt x="3300729" y="2724150"/>
                  </a:lnTo>
                  <a:lnTo>
                    <a:pt x="2921430" y="3401060"/>
                  </a:lnTo>
                  <a:close/>
                </a:path>
                <a:path w="6330950" h="6381750">
                  <a:moveTo>
                    <a:pt x="4156710" y="3474720"/>
                  </a:moveTo>
                  <a:lnTo>
                    <a:pt x="3300729" y="2724150"/>
                  </a:lnTo>
                  <a:lnTo>
                    <a:pt x="3363685" y="2724150"/>
                  </a:lnTo>
                  <a:lnTo>
                    <a:pt x="3581400" y="2914650"/>
                  </a:lnTo>
                  <a:lnTo>
                    <a:pt x="3622040" y="2914650"/>
                  </a:lnTo>
                  <a:lnTo>
                    <a:pt x="3622040" y="2950210"/>
                  </a:lnTo>
                  <a:lnTo>
                    <a:pt x="3963670" y="3249930"/>
                  </a:lnTo>
                  <a:lnTo>
                    <a:pt x="4263452" y="3249930"/>
                  </a:lnTo>
                  <a:lnTo>
                    <a:pt x="4156710" y="3474720"/>
                  </a:lnTo>
                  <a:close/>
                </a:path>
                <a:path w="6330950" h="6381750">
                  <a:moveTo>
                    <a:pt x="1774635" y="6179820"/>
                  </a:moveTo>
                  <a:lnTo>
                    <a:pt x="1483360" y="6179820"/>
                  </a:lnTo>
                  <a:lnTo>
                    <a:pt x="6240780" y="3435350"/>
                  </a:lnTo>
                  <a:lnTo>
                    <a:pt x="5342890" y="2917190"/>
                  </a:lnTo>
                  <a:lnTo>
                    <a:pt x="5423919" y="2917190"/>
                  </a:lnTo>
                  <a:lnTo>
                    <a:pt x="6299200" y="3422650"/>
                  </a:lnTo>
                  <a:lnTo>
                    <a:pt x="6299200" y="3567429"/>
                  </a:lnTo>
                  <a:lnTo>
                    <a:pt x="1774635" y="6179820"/>
                  </a:lnTo>
                  <a:close/>
                </a:path>
                <a:path w="6330950" h="6381750">
                  <a:moveTo>
                    <a:pt x="4645660" y="3070860"/>
                  </a:moveTo>
                  <a:lnTo>
                    <a:pt x="4640580" y="3070860"/>
                  </a:lnTo>
                  <a:lnTo>
                    <a:pt x="4645660" y="3060700"/>
                  </a:lnTo>
                  <a:lnTo>
                    <a:pt x="4645660" y="3070860"/>
                  </a:lnTo>
                  <a:close/>
                </a:path>
                <a:path w="6330950" h="6381750">
                  <a:moveTo>
                    <a:pt x="2202967" y="5222240"/>
                  </a:moveTo>
                  <a:lnTo>
                    <a:pt x="2153920" y="5222240"/>
                  </a:lnTo>
                  <a:lnTo>
                    <a:pt x="3335020" y="3114040"/>
                  </a:lnTo>
                  <a:lnTo>
                    <a:pt x="3411818" y="3181350"/>
                  </a:lnTo>
                  <a:lnTo>
                    <a:pt x="3347720" y="3181350"/>
                  </a:lnTo>
                  <a:lnTo>
                    <a:pt x="3307079" y="3253740"/>
                  </a:lnTo>
                  <a:lnTo>
                    <a:pt x="3305810" y="3253740"/>
                  </a:lnTo>
                  <a:lnTo>
                    <a:pt x="3305810" y="3328670"/>
                  </a:lnTo>
                  <a:lnTo>
                    <a:pt x="3265170" y="3328670"/>
                  </a:lnTo>
                  <a:lnTo>
                    <a:pt x="2612390" y="4493260"/>
                  </a:lnTo>
                  <a:lnTo>
                    <a:pt x="2612390" y="4568190"/>
                  </a:lnTo>
                  <a:lnTo>
                    <a:pt x="2570480" y="4568190"/>
                  </a:lnTo>
                  <a:lnTo>
                    <a:pt x="2335530" y="4987290"/>
                  </a:lnTo>
                  <a:lnTo>
                    <a:pt x="2399208" y="5024120"/>
                  </a:lnTo>
                  <a:lnTo>
                    <a:pt x="2315210" y="5024120"/>
                  </a:lnTo>
                  <a:lnTo>
                    <a:pt x="2269490" y="5105400"/>
                  </a:lnTo>
                  <a:lnTo>
                    <a:pt x="2269490" y="5180330"/>
                  </a:lnTo>
                  <a:lnTo>
                    <a:pt x="2226310" y="5180330"/>
                  </a:lnTo>
                  <a:lnTo>
                    <a:pt x="2202967" y="5222240"/>
                  </a:lnTo>
                  <a:close/>
                </a:path>
                <a:path w="6330950" h="6381750">
                  <a:moveTo>
                    <a:pt x="4728790" y="3926840"/>
                  </a:moveTo>
                  <a:lnTo>
                    <a:pt x="4602480" y="3926840"/>
                  </a:lnTo>
                  <a:lnTo>
                    <a:pt x="4602480" y="3149600"/>
                  </a:lnTo>
                  <a:lnTo>
                    <a:pt x="4645660" y="3149600"/>
                  </a:lnTo>
                  <a:lnTo>
                    <a:pt x="4645660" y="3924300"/>
                  </a:lnTo>
                  <a:lnTo>
                    <a:pt x="4733192" y="3924300"/>
                  </a:lnTo>
                  <a:lnTo>
                    <a:pt x="4728790" y="3926840"/>
                  </a:lnTo>
                  <a:close/>
                </a:path>
                <a:path w="6330950" h="6381750">
                  <a:moveTo>
                    <a:pt x="3700768" y="4512310"/>
                  </a:moveTo>
                  <a:lnTo>
                    <a:pt x="3580129" y="4512310"/>
                  </a:lnTo>
                  <a:lnTo>
                    <a:pt x="3580129" y="3385820"/>
                  </a:lnTo>
                  <a:lnTo>
                    <a:pt x="3347720" y="3181350"/>
                  </a:lnTo>
                  <a:lnTo>
                    <a:pt x="3411818" y="3181350"/>
                  </a:lnTo>
                  <a:lnTo>
                    <a:pt x="3658151" y="3397250"/>
                  </a:lnTo>
                  <a:lnTo>
                    <a:pt x="3594100" y="3397250"/>
                  </a:lnTo>
                  <a:lnTo>
                    <a:pt x="3622040" y="3422650"/>
                  </a:lnTo>
                  <a:lnTo>
                    <a:pt x="3622040" y="4511040"/>
                  </a:lnTo>
                  <a:lnTo>
                    <a:pt x="3702969" y="4511040"/>
                  </a:lnTo>
                  <a:lnTo>
                    <a:pt x="3700768" y="4512310"/>
                  </a:lnTo>
                  <a:close/>
                </a:path>
                <a:path w="6330950" h="6381750">
                  <a:moveTo>
                    <a:pt x="2694250" y="5123180"/>
                  </a:moveTo>
                  <a:lnTo>
                    <a:pt x="2612390" y="5123180"/>
                  </a:lnTo>
                  <a:lnTo>
                    <a:pt x="3265170" y="4745990"/>
                  </a:lnTo>
                  <a:lnTo>
                    <a:pt x="3265170" y="3328670"/>
                  </a:lnTo>
                  <a:lnTo>
                    <a:pt x="3305810" y="3328670"/>
                  </a:lnTo>
                  <a:lnTo>
                    <a:pt x="3305810" y="4354830"/>
                  </a:lnTo>
                  <a:lnTo>
                    <a:pt x="3385451" y="4400550"/>
                  </a:lnTo>
                  <a:lnTo>
                    <a:pt x="3308350" y="4400550"/>
                  </a:lnTo>
                  <a:lnTo>
                    <a:pt x="3308350" y="4768850"/>
                  </a:lnTo>
                  <a:lnTo>
                    <a:pt x="2694250" y="5123180"/>
                  </a:lnTo>
                  <a:close/>
                </a:path>
                <a:path w="6330950" h="6381750">
                  <a:moveTo>
                    <a:pt x="4224020" y="3949700"/>
                  </a:moveTo>
                  <a:lnTo>
                    <a:pt x="3594100" y="3397250"/>
                  </a:lnTo>
                  <a:lnTo>
                    <a:pt x="3658151" y="3397250"/>
                  </a:lnTo>
                  <a:lnTo>
                    <a:pt x="4208780" y="3879850"/>
                  </a:lnTo>
                  <a:lnTo>
                    <a:pt x="4257181" y="3879850"/>
                  </a:lnTo>
                  <a:lnTo>
                    <a:pt x="4224020" y="3949700"/>
                  </a:lnTo>
                  <a:close/>
                </a:path>
                <a:path w="6330950" h="6381750">
                  <a:moveTo>
                    <a:pt x="1482090" y="6348730"/>
                  </a:moveTo>
                  <a:lnTo>
                    <a:pt x="1471930" y="6342380"/>
                  </a:lnTo>
                  <a:lnTo>
                    <a:pt x="0" y="5492750"/>
                  </a:lnTo>
                  <a:lnTo>
                    <a:pt x="0" y="5349240"/>
                  </a:lnTo>
                  <a:lnTo>
                    <a:pt x="835660" y="4866640"/>
                  </a:lnTo>
                  <a:lnTo>
                    <a:pt x="835660" y="3989070"/>
                  </a:lnTo>
                  <a:lnTo>
                    <a:pt x="1550670" y="3576320"/>
                  </a:lnTo>
                  <a:lnTo>
                    <a:pt x="1636252" y="3625850"/>
                  </a:lnTo>
                  <a:lnTo>
                    <a:pt x="1548130" y="3625850"/>
                  </a:lnTo>
                  <a:lnTo>
                    <a:pt x="904240" y="3997960"/>
                  </a:lnTo>
                  <a:lnTo>
                    <a:pt x="959532" y="4029710"/>
                  </a:lnTo>
                  <a:lnTo>
                    <a:pt x="875030" y="4029710"/>
                  </a:lnTo>
                  <a:lnTo>
                    <a:pt x="875030" y="4916170"/>
                  </a:lnTo>
                  <a:lnTo>
                    <a:pt x="833119" y="4916170"/>
                  </a:lnTo>
                  <a:lnTo>
                    <a:pt x="63500" y="5360670"/>
                  </a:lnTo>
                  <a:lnTo>
                    <a:pt x="1483360" y="6179820"/>
                  </a:lnTo>
                  <a:lnTo>
                    <a:pt x="1774635" y="6179820"/>
                  </a:lnTo>
                  <a:lnTo>
                    <a:pt x="1482090" y="6348730"/>
                  </a:lnTo>
                  <a:close/>
                </a:path>
                <a:path w="6330950" h="6381750">
                  <a:moveTo>
                    <a:pt x="1642127" y="4371340"/>
                  </a:moveTo>
                  <a:lnTo>
                    <a:pt x="1554480" y="4371340"/>
                  </a:lnTo>
                  <a:lnTo>
                    <a:pt x="2195830" y="4000500"/>
                  </a:lnTo>
                  <a:lnTo>
                    <a:pt x="1548130" y="3625850"/>
                  </a:lnTo>
                  <a:lnTo>
                    <a:pt x="1636252" y="3625850"/>
                  </a:lnTo>
                  <a:lnTo>
                    <a:pt x="1873250" y="3763010"/>
                  </a:lnTo>
                  <a:lnTo>
                    <a:pt x="1912620" y="3763010"/>
                  </a:lnTo>
                  <a:lnTo>
                    <a:pt x="1912620" y="3788410"/>
                  </a:lnTo>
                  <a:lnTo>
                    <a:pt x="2269490" y="3994150"/>
                  </a:lnTo>
                  <a:lnTo>
                    <a:pt x="2269490" y="4011929"/>
                  </a:lnTo>
                  <a:lnTo>
                    <a:pt x="2579135" y="4011929"/>
                  </a:lnTo>
                  <a:lnTo>
                    <a:pt x="2565614" y="4036060"/>
                  </a:lnTo>
                  <a:lnTo>
                    <a:pt x="2226310" y="4036060"/>
                  </a:lnTo>
                  <a:lnTo>
                    <a:pt x="1642127" y="4371340"/>
                  </a:lnTo>
                  <a:close/>
                </a:path>
                <a:path w="6330950" h="6381750">
                  <a:moveTo>
                    <a:pt x="4625340" y="3986529"/>
                  </a:moveTo>
                  <a:lnTo>
                    <a:pt x="4319270" y="3810000"/>
                  </a:lnTo>
                  <a:lnTo>
                    <a:pt x="4400256" y="3810000"/>
                  </a:lnTo>
                  <a:lnTo>
                    <a:pt x="4602480" y="3926840"/>
                  </a:lnTo>
                  <a:lnTo>
                    <a:pt x="4728790" y="3926840"/>
                  </a:lnTo>
                  <a:lnTo>
                    <a:pt x="4625340" y="3986529"/>
                  </a:lnTo>
                  <a:close/>
                </a:path>
                <a:path w="6330950" h="6381750">
                  <a:moveTo>
                    <a:pt x="4274820" y="3842695"/>
                  </a:moveTo>
                  <a:lnTo>
                    <a:pt x="4274820" y="3841750"/>
                  </a:lnTo>
                  <a:lnTo>
                    <a:pt x="4283710" y="3823970"/>
                  </a:lnTo>
                  <a:lnTo>
                    <a:pt x="4274820" y="3842695"/>
                  </a:lnTo>
                  <a:close/>
                </a:path>
                <a:path w="6330950" h="6381750">
                  <a:moveTo>
                    <a:pt x="3702969" y="4511040"/>
                  </a:moveTo>
                  <a:lnTo>
                    <a:pt x="3622040" y="4511040"/>
                  </a:lnTo>
                  <a:lnTo>
                    <a:pt x="4274820" y="4133850"/>
                  </a:lnTo>
                  <a:lnTo>
                    <a:pt x="4274820" y="3842695"/>
                  </a:lnTo>
                  <a:lnTo>
                    <a:pt x="4283710" y="3823970"/>
                  </a:lnTo>
                  <a:lnTo>
                    <a:pt x="4319270" y="3823970"/>
                  </a:lnTo>
                  <a:lnTo>
                    <a:pt x="4319270" y="4155440"/>
                  </a:lnTo>
                  <a:lnTo>
                    <a:pt x="3702969" y="4511040"/>
                  </a:lnTo>
                  <a:close/>
                </a:path>
                <a:path w="6330950" h="6381750">
                  <a:moveTo>
                    <a:pt x="1655390" y="5708650"/>
                  </a:moveTo>
                  <a:lnTo>
                    <a:pt x="1532890" y="5708650"/>
                  </a:lnTo>
                  <a:lnTo>
                    <a:pt x="1532890" y="4408170"/>
                  </a:lnTo>
                  <a:lnTo>
                    <a:pt x="875030" y="4029710"/>
                  </a:lnTo>
                  <a:lnTo>
                    <a:pt x="959532" y="4029710"/>
                  </a:lnTo>
                  <a:lnTo>
                    <a:pt x="1554480" y="4371340"/>
                  </a:lnTo>
                  <a:lnTo>
                    <a:pt x="1642127" y="4371340"/>
                  </a:lnTo>
                  <a:lnTo>
                    <a:pt x="1573530" y="4410710"/>
                  </a:lnTo>
                  <a:lnTo>
                    <a:pt x="1573530" y="5706110"/>
                  </a:lnTo>
                  <a:lnTo>
                    <a:pt x="1659792" y="5706110"/>
                  </a:lnTo>
                  <a:lnTo>
                    <a:pt x="1655390" y="5708650"/>
                  </a:lnTo>
                  <a:close/>
                </a:path>
                <a:path w="6330950" h="6381750">
                  <a:moveTo>
                    <a:pt x="2226310" y="4086860"/>
                  </a:moveTo>
                  <a:lnTo>
                    <a:pt x="2226310" y="4036060"/>
                  </a:lnTo>
                  <a:lnTo>
                    <a:pt x="2565614" y="4036060"/>
                  </a:lnTo>
                  <a:lnTo>
                    <a:pt x="2547111" y="4069079"/>
                  </a:lnTo>
                  <a:lnTo>
                    <a:pt x="2236470" y="4069079"/>
                  </a:lnTo>
                  <a:lnTo>
                    <a:pt x="2226310" y="4086860"/>
                  </a:lnTo>
                  <a:close/>
                </a:path>
                <a:path w="6330950" h="6381750">
                  <a:moveTo>
                    <a:pt x="2170430" y="5280660"/>
                  </a:moveTo>
                  <a:lnTo>
                    <a:pt x="1924050" y="5139690"/>
                  </a:lnTo>
                  <a:lnTo>
                    <a:pt x="1703070" y="5021580"/>
                  </a:lnTo>
                  <a:lnTo>
                    <a:pt x="2236470" y="4069079"/>
                  </a:lnTo>
                  <a:lnTo>
                    <a:pt x="2547111" y="4069079"/>
                  </a:lnTo>
                  <a:lnTo>
                    <a:pt x="1962150" y="5113020"/>
                  </a:lnTo>
                  <a:lnTo>
                    <a:pt x="2153920" y="5222240"/>
                  </a:lnTo>
                  <a:lnTo>
                    <a:pt x="2202967" y="5222240"/>
                  </a:lnTo>
                  <a:lnTo>
                    <a:pt x="2170430" y="5280660"/>
                  </a:lnTo>
                  <a:close/>
                </a:path>
                <a:path w="6330950" h="6381750">
                  <a:moveTo>
                    <a:pt x="3601720" y="4569460"/>
                  </a:moveTo>
                  <a:lnTo>
                    <a:pt x="3308350" y="4400550"/>
                  </a:lnTo>
                  <a:lnTo>
                    <a:pt x="3385451" y="4400550"/>
                  </a:lnTo>
                  <a:lnTo>
                    <a:pt x="3580129" y="4512310"/>
                  </a:lnTo>
                  <a:lnTo>
                    <a:pt x="3700768" y="4512310"/>
                  </a:lnTo>
                  <a:lnTo>
                    <a:pt x="3601720" y="4569460"/>
                  </a:lnTo>
                  <a:close/>
                </a:path>
                <a:path w="6330950" h="6381750">
                  <a:moveTo>
                    <a:pt x="2612390" y="5123180"/>
                  </a:moveTo>
                  <a:lnTo>
                    <a:pt x="2570480" y="5123180"/>
                  </a:lnTo>
                  <a:lnTo>
                    <a:pt x="2570480" y="4568190"/>
                  </a:lnTo>
                  <a:lnTo>
                    <a:pt x="2612390" y="4568190"/>
                  </a:lnTo>
                  <a:lnTo>
                    <a:pt x="2612390" y="5123180"/>
                  </a:lnTo>
                  <a:close/>
                </a:path>
                <a:path w="6330950" h="6381750">
                  <a:moveTo>
                    <a:pt x="1551940" y="5768340"/>
                  </a:moveTo>
                  <a:lnTo>
                    <a:pt x="833119" y="5353050"/>
                  </a:lnTo>
                  <a:lnTo>
                    <a:pt x="833119" y="4916170"/>
                  </a:lnTo>
                  <a:lnTo>
                    <a:pt x="875030" y="4916170"/>
                  </a:lnTo>
                  <a:lnTo>
                    <a:pt x="875030" y="5328920"/>
                  </a:lnTo>
                  <a:lnTo>
                    <a:pt x="1532890" y="5708650"/>
                  </a:lnTo>
                  <a:lnTo>
                    <a:pt x="1655390" y="5708650"/>
                  </a:lnTo>
                  <a:lnTo>
                    <a:pt x="1551940" y="5768340"/>
                  </a:lnTo>
                  <a:close/>
                </a:path>
                <a:path w="6330950" h="6381750">
                  <a:moveTo>
                    <a:pt x="2590800" y="5182870"/>
                  </a:moveTo>
                  <a:lnTo>
                    <a:pt x="2315210" y="5024120"/>
                  </a:lnTo>
                  <a:lnTo>
                    <a:pt x="2399208" y="5024120"/>
                  </a:lnTo>
                  <a:lnTo>
                    <a:pt x="2570480" y="5123180"/>
                  </a:lnTo>
                  <a:lnTo>
                    <a:pt x="2694250" y="5123180"/>
                  </a:lnTo>
                  <a:lnTo>
                    <a:pt x="2590800" y="5182870"/>
                  </a:lnTo>
                  <a:close/>
                </a:path>
                <a:path w="6330950" h="6381750">
                  <a:moveTo>
                    <a:pt x="1659792" y="5706110"/>
                  </a:moveTo>
                  <a:lnTo>
                    <a:pt x="1573530" y="5706110"/>
                  </a:lnTo>
                  <a:lnTo>
                    <a:pt x="2226310" y="5328920"/>
                  </a:lnTo>
                  <a:lnTo>
                    <a:pt x="2226310" y="5180330"/>
                  </a:lnTo>
                  <a:lnTo>
                    <a:pt x="2269490" y="5180330"/>
                  </a:lnTo>
                  <a:lnTo>
                    <a:pt x="2269490" y="5354320"/>
                  </a:lnTo>
                  <a:lnTo>
                    <a:pt x="1659792" y="5706110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603255" y="3256047"/>
            <a:ext cx="8478520" cy="348869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>
              <a:lnSpc>
                <a:spcPts val="9080"/>
              </a:lnSpc>
              <a:spcBef>
                <a:spcPts val="434"/>
              </a:spcBef>
            </a:pPr>
            <a:r>
              <a:rPr sz="7600" b="1" spc="260" dirty="0">
                <a:solidFill>
                  <a:srgbClr val="F6B4A6"/>
                </a:solidFill>
                <a:latin typeface="Arial"/>
                <a:cs typeface="Arial"/>
              </a:rPr>
              <a:t>Mengapa </a:t>
            </a:r>
            <a:r>
              <a:rPr sz="7600" b="1" spc="-215" dirty="0">
                <a:solidFill>
                  <a:srgbClr val="F6B4A6"/>
                </a:solidFill>
                <a:latin typeface="Arial"/>
                <a:cs typeface="Arial"/>
              </a:rPr>
              <a:t>Go  </a:t>
            </a:r>
            <a:r>
              <a:rPr sz="7600" b="1" spc="220" dirty="0">
                <a:solidFill>
                  <a:srgbClr val="F6B4A6"/>
                </a:solidFill>
                <a:latin typeface="Arial"/>
                <a:cs typeface="Arial"/>
              </a:rPr>
              <a:t>Digital </a:t>
            </a:r>
            <a:r>
              <a:rPr sz="7600" b="1" spc="-35" dirty="0">
                <a:solidFill>
                  <a:srgbClr val="F6B4A6"/>
                </a:solidFill>
                <a:latin typeface="Arial"/>
                <a:cs typeface="Arial"/>
              </a:rPr>
              <a:t>untuk  </a:t>
            </a:r>
            <a:r>
              <a:rPr sz="7600" b="1" spc="-15" dirty="0">
                <a:solidFill>
                  <a:srgbClr val="F6B4A6"/>
                </a:solidFill>
                <a:latin typeface="Arial"/>
                <a:cs typeface="Arial"/>
              </a:rPr>
              <a:t>E</a:t>
            </a:r>
            <a:r>
              <a:rPr sz="7600" b="1" spc="-135" dirty="0">
                <a:solidFill>
                  <a:srgbClr val="F6B4A6"/>
                </a:solidFill>
                <a:latin typeface="Arial"/>
                <a:cs typeface="Arial"/>
              </a:rPr>
              <a:t>n</a:t>
            </a:r>
            <a:r>
              <a:rPr sz="7600" b="1" spc="455" dirty="0">
                <a:solidFill>
                  <a:srgbClr val="F6B4A6"/>
                </a:solidFill>
                <a:latin typeface="Arial"/>
                <a:cs typeface="Arial"/>
              </a:rPr>
              <a:t>t</a:t>
            </a:r>
            <a:r>
              <a:rPr sz="7600" b="1" spc="150" dirty="0">
                <a:solidFill>
                  <a:srgbClr val="F6B4A6"/>
                </a:solidFill>
                <a:latin typeface="Arial"/>
                <a:cs typeface="Arial"/>
              </a:rPr>
              <a:t>r</a:t>
            </a:r>
            <a:r>
              <a:rPr sz="7600" b="1" spc="-30" dirty="0">
                <a:solidFill>
                  <a:srgbClr val="F6B4A6"/>
                </a:solidFill>
                <a:latin typeface="Arial"/>
                <a:cs typeface="Arial"/>
              </a:rPr>
              <a:t>e</a:t>
            </a:r>
            <a:r>
              <a:rPr sz="7600" b="1" spc="95" dirty="0">
                <a:solidFill>
                  <a:srgbClr val="F6B4A6"/>
                </a:solidFill>
                <a:latin typeface="Arial"/>
                <a:cs typeface="Arial"/>
              </a:rPr>
              <a:t>p</a:t>
            </a:r>
            <a:r>
              <a:rPr sz="7600" b="1" spc="150" dirty="0">
                <a:solidFill>
                  <a:srgbClr val="F6B4A6"/>
                </a:solidFill>
                <a:latin typeface="Arial"/>
                <a:cs typeface="Arial"/>
              </a:rPr>
              <a:t>r</a:t>
            </a:r>
            <a:r>
              <a:rPr sz="7600" b="1" spc="-30" dirty="0">
                <a:solidFill>
                  <a:srgbClr val="F6B4A6"/>
                </a:solidFill>
                <a:latin typeface="Arial"/>
                <a:cs typeface="Arial"/>
              </a:rPr>
              <a:t>e</a:t>
            </a:r>
            <a:r>
              <a:rPr sz="7600" b="1" spc="-135" dirty="0">
                <a:solidFill>
                  <a:srgbClr val="F6B4A6"/>
                </a:solidFill>
                <a:latin typeface="Arial"/>
                <a:cs typeface="Arial"/>
              </a:rPr>
              <a:t>n</a:t>
            </a:r>
            <a:r>
              <a:rPr sz="7600" b="1" spc="-30" dirty="0">
                <a:solidFill>
                  <a:srgbClr val="F6B4A6"/>
                </a:solidFill>
                <a:latin typeface="Arial"/>
                <a:cs typeface="Arial"/>
              </a:rPr>
              <a:t>e</a:t>
            </a:r>
            <a:r>
              <a:rPr sz="7600" b="1" spc="-210" dirty="0">
                <a:solidFill>
                  <a:srgbClr val="F6B4A6"/>
                </a:solidFill>
                <a:latin typeface="Arial"/>
                <a:cs typeface="Arial"/>
              </a:rPr>
              <a:t>u</a:t>
            </a:r>
            <a:r>
              <a:rPr sz="7600" b="1" spc="150" dirty="0">
                <a:solidFill>
                  <a:srgbClr val="F6B4A6"/>
                </a:solidFill>
                <a:latin typeface="Arial"/>
                <a:cs typeface="Arial"/>
              </a:rPr>
              <a:t>r</a:t>
            </a:r>
            <a:r>
              <a:rPr sz="7600" b="1" spc="-835" dirty="0">
                <a:solidFill>
                  <a:srgbClr val="F6B4A6"/>
                </a:solidFill>
                <a:latin typeface="Arial"/>
                <a:cs typeface="Arial"/>
              </a:rPr>
              <a:t>s</a:t>
            </a:r>
            <a:r>
              <a:rPr sz="7600" b="1" spc="-135" dirty="0">
                <a:solidFill>
                  <a:srgbClr val="F6B4A6"/>
                </a:solidFill>
                <a:latin typeface="Arial"/>
                <a:cs typeface="Arial"/>
              </a:rPr>
              <a:t>h</a:t>
            </a:r>
            <a:r>
              <a:rPr sz="7600" b="1" spc="45" dirty="0">
                <a:solidFill>
                  <a:srgbClr val="F6B4A6"/>
                </a:solidFill>
                <a:latin typeface="Arial"/>
                <a:cs typeface="Arial"/>
              </a:rPr>
              <a:t>i</a:t>
            </a:r>
            <a:r>
              <a:rPr sz="7600" b="1" spc="95" dirty="0">
                <a:solidFill>
                  <a:srgbClr val="F6B4A6"/>
                </a:solidFill>
                <a:latin typeface="Arial"/>
                <a:cs typeface="Arial"/>
              </a:rPr>
              <a:t>p</a:t>
            </a:r>
            <a:r>
              <a:rPr sz="7600" b="1" spc="-1120" dirty="0">
                <a:solidFill>
                  <a:srgbClr val="F6B4A6"/>
                </a:solidFill>
                <a:latin typeface="Arial"/>
                <a:cs typeface="Arial"/>
              </a:rPr>
              <a:t>?</a:t>
            </a:r>
            <a:endParaRPr sz="7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5739" y="7111801"/>
            <a:ext cx="9200515" cy="1625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020" marR="5080" indent="-20955">
              <a:lnSpc>
                <a:spcPct val="116700"/>
              </a:lnSpc>
              <a:spcBef>
                <a:spcPts val="95"/>
              </a:spcBef>
              <a:tabLst>
                <a:tab pos="822325" algn="l"/>
                <a:tab pos="1861185" algn="l"/>
                <a:tab pos="2465070" algn="l"/>
                <a:tab pos="2505075" algn="l"/>
                <a:tab pos="2971165" algn="l"/>
                <a:tab pos="4044315" algn="l"/>
                <a:tab pos="4550410" algn="l"/>
                <a:tab pos="6993255" algn="l"/>
                <a:tab pos="8116570" algn="l"/>
                <a:tab pos="8769985" algn="l"/>
              </a:tabLst>
            </a:pPr>
            <a:r>
              <a:rPr sz="4500" spc="-10" dirty="0">
                <a:solidFill>
                  <a:srgbClr val="EFEFEF"/>
                </a:solidFill>
                <a:latin typeface="Noto Sans"/>
                <a:cs typeface="Noto Sans"/>
              </a:rPr>
              <a:t>To	</a:t>
            </a:r>
            <a:r>
              <a:rPr sz="4500" spc="-20" dirty="0">
                <a:solidFill>
                  <a:srgbClr val="EFEFEF"/>
                </a:solidFill>
                <a:latin typeface="Noto Sans"/>
                <a:cs typeface="Noto Sans"/>
              </a:rPr>
              <a:t>reach	more	customers	</a:t>
            </a:r>
            <a:r>
              <a:rPr sz="4500" spc="-25" dirty="0">
                <a:solidFill>
                  <a:srgbClr val="EFEFEF"/>
                </a:solidFill>
                <a:latin typeface="Noto Sans"/>
                <a:cs typeface="Noto Sans"/>
              </a:rPr>
              <a:t>better	</a:t>
            </a:r>
            <a:r>
              <a:rPr sz="4500" spc="-5" dirty="0">
                <a:solidFill>
                  <a:srgbClr val="EFEFEF"/>
                </a:solidFill>
                <a:latin typeface="Noto Sans"/>
                <a:cs typeface="Noto Sans"/>
              </a:rPr>
              <a:t>&amp;  </a:t>
            </a:r>
            <a:r>
              <a:rPr sz="4500" spc="-35" dirty="0">
                <a:solidFill>
                  <a:srgbClr val="EFEFEF"/>
                </a:solidFill>
                <a:latin typeface="Noto Sans"/>
                <a:cs typeface="Noto Sans"/>
              </a:rPr>
              <a:t>faster,	</a:t>
            </a:r>
            <a:r>
              <a:rPr sz="4500" spc="-25" dirty="0">
                <a:solidFill>
                  <a:srgbClr val="EFEFEF"/>
                </a:solidFill>
                <a:latin typeface="Noto Sans"/>
                <a:cs typeface="Noto Sans"/>
              </a:rPr>
              <a:t>in		a	</a:t>
            </a:r>
            <a:r>
              <a:rPr sz="4500" spc="-20" dirty="0">
                <a:solidFill>
                  <a:srgbClr val="EFEFEF"/>
                </a:solidFill>
                <a:latin typeface="Noto Sans"/>
                <a:cs typeface="Noto Sans"/>
              </a:rPr>
              <a:t>more	</a:t>
            </a:r>
            <a:r>
              <a:rPr sz="4500" spc="-15" dirty="0">
                <a:solidFill>
                  <a:srgbClr val="EFEFEF"/>
                </a:solidFill>
                <a:latin typeface="Noto Sans"/>
                <a:cs typeface="Noto Sans"/>
              </a:rPr>
              <a:t>personalized	</a:t>
            </a:r>
            <a:r>
              <a:rPr sz="4500" spc="-30" dirty="0">
                <a:solidFill>
                  <a:srgbClr val="EFEFEF"/>
                </a:solidFill>
                <a:latin typeface="Noto Sans"/>
                <a:cs typeface="Noto Sans"/>
              </a:rPr>
              <a:t>way</a:t>
            </a:r>
            <a:endParaRPr sz="45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5214" y="353793"/>
            <a:ext cx="16897349" cy="95059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4652" y="373897"/>
            <a:ext cx="16954499" cy="9534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6915149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629381" y="1722135"/>
            <a:ext cx="8098155" cy="197231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303020" marR="5080" indent="-1290955">
              <a:lnSpc>
                <a:spcPts val="7650"/>
              </a:lnSpc>
              <a:spcBef>
                <a:spcPts val="380"/>
              </a:spcBef>
            </a:pPr>
            <a:r>
              <a:rPr sz="6400" spc="95" dirty="0">
                <a:solidFill>
                  <a:srgbClr val="2A4A81"/>
                </a:solidFill>
              </a:rPr>
              <a:t>Bagaimana </a:t>
            </a:r>
            <a:r>
              <a:rPr sz="6400" spc="110" dirty="0">
                <a:solidFill>
                  <a:srgbClr val="2A4A81"/>
                </a:solidFill>
              </a:rPr>
              <a:t>Memulai  </a:t>
            </a:r>
            <a:r>
              <a:rPr sz="6400" spc="-325" dirty="0">
                <a:solidFill>
                  <a:srgbClr val="2A4A81"/>
                </a:solidFill>
              </a:rPr>
              <a:t>Bisnis</a:t>
            </a:r>
            <a:r>
              <a:rPr sz="6400" spc="290" dirty="0">
                <a:solidFill>
                  <a:srgbClr val="2A4A81"/>
                </a:solidFill>
              </a:rPr>
              <a:t> </a:t>
            </a:r>
            <a:r>
              <a:rPr sz="6400" spc="45" dirty="0">
                <a:solidFill>
                  <a:srgbClr val="2A4A81"/>
                </a:solidFill>
              </a:rPr>
              <a:t>Digital?</a:t>
            </a:r>
            <a:endParaRPr sz="6400"/>
          </a:p>
        </p:txBody>
      </p:sp>
      <p:sp>
        <p:nvSpPr>
          <p:cNvPr id="5" name="object 5"/>
          <p:cNvSpPr txBox="1"/>
          <p:nvPr/>
        </p:nvSpPr>
        <p:spPr>
          <a:xfrm>
            <a:off x="8084373" y="4040377"/>
            <a:ext cx="8410575" cy="4244340"/>
          </a:xfrm>
          <a:prstGeom prst="rect">
            <a:avLst/>
          </a:prstGeom>
        </p:spPr>
        <p:txBody>
          <a:bodyPr vert="horz" wrap="square" lIns="0" tIns="229870" rIns="0" bIns="0" rtlCol="0">
            <a:spAutoFit/>
          </a:bodyPr>
          <a:lstStyle/>
          <a:p>
            <a:pPr marL="776605" algn="ctr">
              <a:lnSpc>
                <a:spcPct val="100000"/>
              </a:lnSpc>
              <a:spcBef>
                <a:spcPts val="1810"/>
              </a:spcBef>
              <a:tabLst>
                <a:tab pos="2256790" algn="l"/>
              </a:tabLst>
            </a:pPr>
            <a:r>
              <a:rPr sz="2700" b="1" spc="-80" dirty="0">
                <a:solidFill>
                  <a:srgbClr val="FF1616"/>
                </a:solidFill>
                <a:latin typeface="Arial"/>
                <a:cs typeface="Arial"/>
              </a:rPr>
              <a:t>T</a:t>
            </a:r>
            <a:r>
              <a:rPr sz="2700" b="1" spc="-325" dirty="0">
                <a:solidFill>
                  <a:srgbClr val="FF1616"/>
                </a:solidFill>
                <a:latin typeface="Arial"/>
                <a:cs typeface="Arial"/>
              </a:rPr>
              <a:t> </a:t>
            </a:r>
            <a:r>
              <a:rPr sz="2700" b="1" spc="105" dirty="0">
                <a:solidFill>
                  <a:srgbClr val="FF1616"/>
                </a:solidFill>
                <a:latin typeface="Arial"/>
                <a:cs typeface="Arial"/>
              </a:rPr>
              <a:t>I</a:t>
            </a:r>
            <a:r>
              <a:rPr sz="2700" b="1" spc="-325" dirty="0">
                <a:solidFill>
                  <a:srgbClr val="FF1616"/>
                </a:solidFill>
                <a:latin typeface="Arial"/>
                <a:cs typeface="Arial"/>
              </a:rPr>
              <a:t> </a:t>
            </a:r>
            <a:r>
              <a:rPr sz="2700" b="1" spc="100" dirty="0">
                <a:solidFill>
                  <a:srgbClr val="FF1616"/>
                </a:solidFill>
                <a:latin typeface="Arial"/>
                <a:cs typeface="Arial"/>
              </a:rPr>
              <a:t>D</a:t>
            </a:r>
            <a:r>
              <a:rPr sz="2700" b="1" spc="-320" dirty="0">
                <a:solidFill>
                  <a:srgbClr val="FF1616"/>
                </a:solidFill>
                <a:latin typeface="Arial"/>
                <a:cs typeface="Arial"/>
              </a:rPr>
              <a:t> </a:t>
            </a:r>
            <a:r>
              <a:rPr sz="2700" b="1" spc="-65" dirty="0">
                <a:solidFill>
                  <a:srgbClr val="FF1616"/>
                </a:solidFill>
                <a:latin typeface="Arial"/>
                <a:cs typeface="Arial"/>
              </a:rPr>
              <a:t>A</a:t>
            </a:r>
            <a:r>
              <a:rPr sz="2700" b="1" spc="-325" dirty="0">
                <a:solidFill>
                  <a:srgbClr val="FF1616"/>
                </a:solidFill>
                <a:latin typeface="Arial"/>
                <a:cs typeface="Arial"/>
              </a:rPr>
              <a:t> </a:t>
            </a:r>
            <a:r>
              <a:rPr sz="2700" b="1" spc="-90" dirty="0">
                <a:solidFill>
                  <a:srgbClr val="FF1616"/>
                </a:solidFill>
                <a:latin typeface="Arial"/>
                <a:cs typeface="Arial"/>
              </a:rPr>
              <a:t>K	</a:t>
            </a:r>
            <a:r>
              <a:rPr sz="2700" b="1" spc="-229" dirty="0">
                <a:solidFill>
                  <a:srgbClr val="FF1616"/>
                </a:solidFill>
                <a:latin typeface="Arial"/>
                <a:cs typeface="Arial"/>
              </a:rPr>
              <a:t>S</a:t>
            </a:r>
            <a:r>
              <a:rPr sz="2700" b="1" spc="-325" dirty="0">
                <a:solidFill>
                  <a:srgbClr val="FF1616"/>
                </a:solidFill>
                <a:latin typeface="Arial"/>
                <a:cs typeface="Arial"/>
              </a:rPr>
              <a:t> </a:t>
            </a:r>
            <a:r>
              <a:rPr sz="2700" b="1" spc="50" dirty="0">
                <a:solidFill>
                  <a:srgbClr val="FF1616"/>
                </a:solidFill>
                <a:latin typeface="Arial"/>
                <a:cs typeface="Arial"/>
              </a:rPr>
              <a:t>U</a:t>
            </a:r>
            <a:r>
              <a:rPr sz="2700" b="1" spc="-330" dirty="0">
                <a:solidFill>
                  <a:srgbClr val="FF1616"/>
                </a:solidFill>
                <a:latin typeface="Arial"/>
                <a:cs typeface="Arial"/>
              </a:rPr>
              <a:t> </a:t>
            </a:r>
            <a:r>
              <a:rPr sz="2700" b="1" spc="50" dirty="0">
                <a:solidFill>
                  <a:srgbClr val="FF1616"/>
                </a:solidFill>
                <a:latin typeface="Arial"/>
                <a:cs typeface="Arial"/>
              </a:rPr>
              <a:t>L</a:t>
            </a:r>
            <a:r>
              <a:rPr sz="2700" b="1" spc="-325" dirty="0">
                <a:solidFill>
                  <a:srgbClr val="FF1616"/>
                </a:solidFill>
                <a:latin typeface="Arial"/>
                <a:cs typeface="Arial"/>
              </a:rPr>
              <a:t> </a:t>
            </a:r>
            <a:r>
              <a:rPr sz="2700" b="1" spc="105" dirty="0">
                <a:solidFill>
                  <a:srgbClr val="FF1616"/>
                </a:solidFill>
                <a:latin typeface="Arial"/>
                <a:cs typeface="Arial"/>
              </a:rPr>
              <a:t>I</a:t>
            </a:r>
            <a:r>
              <a:rPr sz="2700" b="1" spc="-330" dirty="0">
                <a:solidFill>
                  <a:srgbClr val="FF1616"/>
                </a:solidFill>
                <a:latin typeface="Arial"/>
                <a:cs typeface="Arial"/>
              </a:rPr>
              <a:t> </a:t>
            </a:r>
            <a:r>
              <a:rPr sz="2700" b="1" spc="-80" dirty="0">
                <a:solidFill>
                  <a:srgbClr val="FF1616"/>
                </a:solidFill>
                <a:latin typeface="Arial"/>
                <a:cs typeface="Arial"/>
              </a:rPr>
              <a:t>T</a:t>
            </a:r>
            <a:r>
              <a:rPr sz="2700" b="1" spc="-325" dirty="0">
                <a:solidFill>
                  <a:srgbClr val="FF1616"/>
                </a:solidFill>
                <a:latin typeface="Arial"/>
                <a:cs typeface="Arial"/>
              </a:rPr>
              <a:t> </a:t>
            </a:r>
            <a:r>
              <a:rPr sz="2700" b="1" spc="-200" dirty="0">
                <a:solidFill>
                  <a:srgbClr val="FF1616"/>
                </a:solidFill>
                <a:latin typeface="Arial"/>
                <a:cs typeface="Arial"/>
              </a:rPr>
              <a:t>,</a:t>
            </a:r>
            <a:endParaRPr sz="2700">
              <a:latin typeface="Arial"/>
              <a:cs typeface="Arial"/>
            </a:endParaRPr>
          </a:p>
          <a:p>
            <a:pPr marL="777240" algn="ctr">
              <a:lnSpc>
                <a:spcPct val="100000"/>
              </a:lnSpc>
              <a:spcBef>
                <a:spcPts val="1710"/>
              </a:spcBef>
              <a:tabLst>
                <a:tab pos="1893570" algn="l"/>
                <a:tab pos="3037840" algn="l"/>
                <a:tab pos="4301490" algn="l"/>
                <a:tab pos="5914390" algn="l"/>
              </a:tabLst>
            </a:pPr>
            <a:r>
              <a:rPr sz="2700" b="1" spc="100" dirty="0">
                <a:solidFill>
                  <a:srgbClr val="FF1616"/>
                </a:solidFill>
                <a:latin typeface="Arial"/>
                <a:cs typeface="Arial"/>
              </a:rPr>
              <a:t>D</a:t>
            </a:r>
            <a:r>
              <a:rPr sz="2700" b="1" spc="-325" dirty="0">
                <a:solidFill>
                  <a:srgbClr val="FF1616"/>
                </a:solidFill>
                <a:latin typeface="Arial"/>
                <a:cs typeface="Arial"/>
              </a:rPr>
              <a:t> </a:t>
            </a:r>
            <a:r>
              <a:rPr sz="2700" b="1" spc="-65" dirty="0">
                <a:solidFill>
                  <a:srgbClr val="FF1616"/>
                </a:solidFill>
                <a:latin typeface="Arial"/>
                <a:cs typeface="Arial"/>
              </a:rPr>
              <a:t>A</a:t>
            </a:r>
            <a:r>
              <a:rPr sz="2700" b="1" spc="-325" dirty="0">
                <a:solidFill>
                  <a:srgbClr val="FF1616"/>
                </a:solidFill>
                <a:latin typeface="Arial"/>
                <a:cs typeface="Arial"/>
              </a:rPr>
              <a:t> </a:t>
            </a:r>
            <a:r>
              <a:rPr sz="2700" b="1" spc="325" dirty="0">
                <a:solidFill>
                  <a:srgbClr val="FF1616"/>
                </a:solidFill>
                <a:latin typeface="Arial"/>
                <a:cs typeface="Arial"/>
              </a:rPr>
              <a:t>N	</a:t>
            </a:r>
            <a:r>
              <a:rPr sz="2700" b="1" spc="-250" dirty="0">
                <a:solidFill>
                  <a:srgbClr val="FF1616"/>
                </a:solidFill>
                <a:latin typeface="Arial"/>
                <a:cs typeface="Arial"/>
              </a:rPr>
              <a:t>B </a:t>
            </a:r>
            <a:r>
              <a:rPr sz="2700" b="1" spc="105" dirty="0">
                <a:solidFill>
                  <a:srgbClr val="FF1616"/>
                </a:solidFill>
                <a:latin typeface="Arial"/>
                <a:cs typeface="Arial"/>
              </a:rPr>
              <a:t>I</a:t>
            </a:r>
            <a:r>
              <a:rPr sz="2700" b="1" spc="-395" dirty="0">
                <a:solidFill>
                  <a:srgbClr val="FF1616"/>
                </a:solidFill>
                <a:latin typeface="Arial"/>
                <a:cs typeface="Arial"/>
              </a:rPr>
              <a:t> </a:t>
            </a:r>
            <a:r>
              <a:rPr sz="2700" b="1" spc="-229" dirty="0">
                <a:solidFill>
                  <a:srgbClr val="FF1616"/>
                </a:solidFill>
                <a:latin typeface="Arial"/>
                <a:cs typeface="Arial"/>
              </a:rPr>
              <a:t>S</a:t>
            </a:r>
            <a:r>
              <a:rPr sz="2700" b="1" spc="-325" dirty="0">
                <a:solidFill>
                  <a:srgbClr val="FF1616"/>
                </a:solidFill>
                <a:latin typeface="Arial"/>
                <a:cs typeface="Arial"/>
              </a:rPr>
              <a:t> </a:t>
            </a:r>
            <a:r>
              <a:rPr sz="2700" b="1" spc="-65" dirty="0">
                <a:solidFill>
                  <a:srgbClr val="FF1616"/>
                </a:solidFill>
                <a:latin typeface="Arial"/>
                <a:cs typeface="Arial"/>
              </a:rPr>
              <a:t>A	</a:t>
            </a:r>
            <a:r>
              <a:rPr sz="2700" b="1" spc="-480" dirty="0">
                <a:solidFill>
                  <a:srgbClr val="FF1616"/>
                </a:solidFill>
                <a:latin typeface="Arial"/>
                <a:cs typeface="Arial"/>
              </a:rPr>
              <a:t>J  </a:t>
            </a:r>
            <a:r>
              <a:rPr sz="2700" b="1" spc="50" dirty="0">
                <a:solidFill>
                  <a:srgbClr val="FF1616"/>
                </a:solidFill>
                <a:latin typeface="Arial"/>
                <a:cs typeface="Arial"/>
              </a:rPr>
              <a:t>U</a:t>
            </a:r>
            <a:r>
              <a:rPr sz="2700" b="1" spc="-440" dirty="0">
                <a:solidFill>
                  <a:srgbClr val="FF1616"/>
                </a:solidFill>
                <a:latin typeface="Arial"/>
                <a:cs typeface="Arial"/>
              </a:rPr>
              <a:t> </a:t>
            </a:r>
            <a:r>
              <a:rPr sz="2700" b="1" spc="-60" dirty="0">
                <a:solidFill>
                  <a:srgbClr val="FF1616"/>
                </a:solidFill>
                <a:latin typeface="Arial"/>
                <a:cs typeface="Arial"/>
              </a:rPr>
              <a:t>G</a:t>
            </a:r>
            <a:r>
              <a:rPr sz="2700" b="1" spc="-325" dirty="0">
                <a:solidFill>
                  <a:srgbClr val="FF1616"/>
                </a:solidFill>
                <a:latin typeface="Arial"/>
                <a:cs typeface="Arial"/>
              </a:rPr>
              <a:t> </a:t>
            </a:r>
            <a:r>
              <a:rPr sz="2700" b="1" spc="-65" dirty="0">
                <a:solidFill>
                  <a:srgbClr val="FF1616"/>
                </a:solidFill>
                <a:latin typeface="Arial"/>
                <a:cs typeface="Arial"/>
              </a:rPr>
              <a:t>A	</a:t>
            </a:r>
            <a:r>
              <a:rPr sz="2700" b="1" spc="-80" dirty="0">
                <a:solidFill>
                  <a:srgbClr val="FF1616"/>
                </a:solidFill>
                <a:latin typeface="Arial"/>
                <a:cs typeface="Arial"/>
              </a:rPr>
              <a:t>T</a:t>
            </a:r>
            <a:r>
              <a:rPr sz="2700" b="1" spc="-320" dirty="0">
                <a:solidFill>
                  <a:srgbClr val="FF1616"/>
                </a:solidFill>
                <a:latin typeface="Arial"/>
                <a:cs typeface="Arial"/>
              </a:rPr>
              <a:t> </a:t>
            </a:r>
            <a:r>
              <a:rPr sz="2700" b="1" spc="-65" dirty="0">
                <a:solidFill>
                  <a:srgbClr val="FF1616"/>
                </a:solidFill>
                <a:latin typeface="Arial"/>
                <a:cs typeface="Arial"/>
              </a:rPr>
              <a:t>A</a:t>
            </a:r>
            <a:r>
              <a:rPr sz="2700" b="1" spc="-325" dirty="0">
                <a:solidFill>
                  <a:srgbClr val="FF1616"/>
                </a:solidFill>
                <a:latin typeface="Arial"/>
                <a:cs typeface="Arial"/>
              </a:rPr>
              <a:t> </a:t>
            </a:r>
            <a:r>
              <a:rPr sz="2700" b="1" spc="325" dirty="0">
                <a:solidFill>
                  <a:srgbClr val="FF1616"/>
                </a:solidFill>
                <a:latin typeface="Arial"/>
                <a:cs typeface="Arial"/>
              </a:rPr>
              <a:t>N</a:t>
            </a:r>
            <a:r>
              <a:rPr sz="2700" b="1" spc="-320" dirty="0">
                <a:solidFill>
                  <a:srgbClr val="FF1616"/>
                </a:solidFill>
                <a:latin typeface="Arial"/>
                <a:cs typeface="Arial"/>
              </a:rPr>
              <a:t> </a:t>
            </a:r>
            <a:r>
              <a:rPr sz="2700" b="1" spc="-155" dirty="0">
                <a:solidFill>
                  <a:srgbClr val="FF1616"/>
                </a:solidFill>
                <a:latin typeface="Arial"/>
                <a:cs typeface="Arial"/>
              </a:rPr>
              <a:t>P</a:t>
            </a:r>
            <a:r>
              <a:rPr sz="2700" b="1" spc="-325" dirty="0">
                <a:solidFill>
                  <a:srgbClr val="FF1616"/>
                </a:solidFill>
                <a:latin typeface="Arial"/>
                <a:cs typeface="Arial"/>
              </a:rPr>
              <a:t> </a:t>
            </a:r>
            <a:r>
              <a:rPr sz="2700" b="1" spc="-65" dirty="0">
                <a:solidFill>
                  <a:srgbClr val="FF1616"/>
                </a:solidFill>
                <a:latin typeface="Arial"/>
                <a:cs typeface="Arial"/>
              </a:rPr>
              <a:t>A	</a:t>
            </a:r>
            <a:r>
              <a:rPr sz="2700" b="1" spc="275" dirty="0">
                <a:solidFill>
                  <a:srgbClr val="FF1616"/>
                </a:solidFill>
                <a:latin typeface="Arial"/>
                <a:cs typeface="Arial"/>
              </a:rPr>
              <a:t>M</a:t>
            </a:r>
            <a:r>
              <a:rPr sz="2700" b="1" spc="-330" dirty="0">
                <a:solidFill>
                  <a:srgbClr val="FF1616"/>
                </a:solidFill>
                <a:latin typeface="Arial"/>
                <a:cs typeface="Arial"/>
              </a:rPr>
              <a:t> </a:t>
            </a:r>
            <a:r>
              <a:rPr sz="2700" b="1" spc="204" dirty="0">
                <a:solidFill>
                  <a:srgbClr val="FF1616"/>
                </a:solidFill>
                <a:latin typeface="Arial"/>
                <a:cs typeface="Arial"/>
              </a:rPr>
              <a:t>O</a:t>
            </a:r>
            <a:r>
              <a:rPr sz="2700" b="1" spc="-335" dirty="0">
                <a:solidFill>
                  <a:srgbClr val="FF1616"/>
                </a:solidFill>
                <a:latin typeface="Arial"/>
                <a:cs typeface="Arial"/>
              </a:rPr>
              <a:t> </a:t>
            </a:r>
            <a:r>
              <a:rPr sz="2700" b="1" spc="100" dirty="0">
                <a:solidFill>
                  <a:srgbClr val="FF1616"/>
                </a:solidFill>
                <a:latin typeface="Arial"/>
                <a:cs typeface="Arial"/>
              </a:rPr>
              <a:t>D</a:t>
            </a:r>
            <a:r>
              <a:rPr sz="2700" b="1" spc="-330" dirty="0">
                <a:solidFill>
                  <a:srgbClr val="FF1616"/>
                </a:solidFill>
                <a:latin typeface="Arial"/>
                <a:cs typeface="Arial"/>
              </a:rPr>
              <a:t> </a:t>
            </a:r>
            <a:r>
              <a:rPr sz="2700" b="1" spc="-65" dirty="0">
                <a:solidFill>
                  <a:srgbClr val="FF1616"/>
                </a:solidFill>
                <a:latin typeface="Arial"/>
                <a:cs typeface="Arial"/>
              </a:rPr>
              <a:t>A</a:t>
            </a:r>
            <a:r>
              <a:rPr sz="2700" b="1" spc="-330" dirty="0">
                <a:solidFill>
                  <a:srgbClr val="FF1616"/>
                </a:solidFill>
                <a:latin typeface="Arial"/>
                <a:cs typeface="Arial"/>
              </a:rPr>
              <a:t> </a:t>
            </a:r>
            <a:r>
              <a:rPr sz="2700" b="1" spc="50" dirty="0">
                <a:solidFill>
                  <a:srgbClr val="FF1616"/>
                </a:solidFill>
                <a:latin typeface="Arial"/>
                <a:cs typeface="Arial"/>
              </a:rPr>
              <a:t>L</a:t>
            </a:r>
            <a:endParaRPr sz="27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70"/>
              </a:spcBef>
            </a:pPr>
            <a:r>
              <a:rPr sz="2700" spc="20" dirty="0">
                <a:solidFill>
                  <a:srgbClr val="2A4A81"/>
                </a:solidFill>
                <a:latin typeface="Arial"/>
                <a:cs typeface="Arial"/>
              </a:rPr>
              <a:t>Dibutuhkan:</a:t>
            </a: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2700" spc="-20" dirty="0">
                <a:solidFill>
                  <a:srgbClr val="2A4A81"/>
                </a:solidFill>
                <a:latin typeface="Arial"/>
                <a:cs typeface="Arial"/>
              </a:rPr>
              <a:t>-Produk </a:t>
            </a:r>
            <a:r>
              <a:rPr sz="2700" spc="285" dirty="0">
                <a:solidFill>
                  <a:srgbClr val="2A4A81"/>
                </a:solidFill>
                <a:latin typeface="Arial"/>
                <a:cs typeface="Arial"/>
              </a:rPr>
              <a:t>/ </a:t>
            </a:r>
            <a:r>
              <a:rPr sz="2700" spc="-114" dirty="0">
                <a:solidFill>
                  <a:srgbClr val="2A4A81"/>
                </a:solidFill>
                <a:latin typeface="Arial"/>
                <a:cs typeface="Arial"/>
              </a:rPr>
              <a:t>Jasa </a:t>
            </a:r>
            <a:r>
              <a:rPr sz="2700" spc="40" dirty="0">
                <a:solidFill>
                  <a:srgbClr val="2A4A81"/>
                </a:solidFill>
                <a:latin typeface="Arial"/>
                <a:cs typeface="Arial"/>
              </a:rPr>
              <a:t>yang </a:t>
            </a:r>
            <a:r>
              <a:rPr sz="2700" spc="35" dirty="0">
                <a:solidFill>
                  <a:srgbClr val="2A4A81"/>
                </a:solidFill>
                <a:latin typeface="Arial"/>
                <a:cs typeface="Arial"/>
              </a:rPr>
              <a:t>akan</a:t>
            </a:r>
            <a:r>
              <a:rPr sz="2700" spc="305" dirty="0">
                <a:solidFill>
                  <a:srgbClr val="2A4A81"/>
                </a:solidFill>
                <a:latin typeface="Arial"/>
                <a:cs typeface="Arial"/>
              </a:rPr>
              <a:t> </a:t>
            </a:r>
            <a:r>
              <a:rPr sz="2700" spc="70" dirty="0">
                <a:solidFill>
                  <a:srgbClr val="2A4A81"/>
                </a:solidFill>
                <a:latin typeface="Arial"/>
                <a:cs typeface="Arial"/>
              </a:rPr>
              <a:t>dijual</a:t>
            </a:r>
            <a:endParaRPr sz="2700">
              <a:latin typeface="Arial"/>
              <a:cs typeface="Arial"/>
            </a:endParaRPr>
          </a:p>
          <a:p>
            <a:pPr marL="12700" marR="5080">
              <a:lnSpc>
                <a:spcPct val="115700"/>
              </a:lnSpc>
            </a:pPr>
            <a:r>
              <a:rPr sz="2700" spc="30" dirty="0">
                <a:solidFill>
                  <a:srgbClr val="2A4A81"/>
                </a:solidFill>
                <a:latin typeface="Arial"/>
                <a:cs typeface="Arial"/>
              </a:rPr>
              <a:t>-Kehadiran </a:t>
            </a:r>
            <a:r>
              <a:rPr sz="2700" spc="-35" dirty="0">
                <a:solidFill>
                  <a:srgbClr val="2A4A81"/>
                </a:solidFill>
                <a:latin typeface="Arial"/>
                <a:cs typeface="Arial"/>
              </a:rPr>
              <a:t>secara </a:t>
            </a:r>
            <a:r>
              <a:rPr sz="2700" spc="110" dirty="0">
                <a:solidFill>
                  <a:srgbClr val="2A4A81"/>
                </a:solidFill>
                <a:latin typeface="Arial"/>
                <a:cs typeface="Arial"/>
              </a:rPr>
              <a:t>Digital </a:t>
            </a:r>
            <a:r>
              <a:rPr sz="2700" spc="-20" dirty="0">
                <a:solidFill>
                  <a:srgbClr val="2A4A81"/>
                </a:solidFill>
                <a:latin typeface="Arial"/>
                <a:cs typeface="Arial"/>
              </a:rPr>
              <a:t>(website, </a:t>
            </a:r>
            <a:r>
              <a:rPr sz="2700" spc="35" dirty="0">
                <a:solidFill>
                  <a:srgbClr val="2A4A81"/>
                </a:solidFill>
                <a:latin typeface="Arial"/>
                <a:cs typeface="Arial"/>
              </a:rPr>
              <a:t>toko </a:t>
            </a:r>
            <a:r>
              <a:rPr sz="2700" spc="-25" dirty="0">
                <a:solidFill>
                  <a:srgbClr val="2A4A81"/>
                </a:solidFill>
                <a:latin typeface="Arial"/>
                <a:cs typeface="Arial"/>
              </a:rPr>
              <a:t>online, </a:t>
            </a:r>
            <a:r>
              <a:rPr sz="2700" spc="30" dirty="0">
                <a:solidFill>
                  <a:srgbClr val="2A4A81"/>
                </a:solidFill>
                <a:latin typeface="Arial"/>
                <a:cs typeface="Arial"/>
              </a:rPr>
              <a:t>media  </a:t>
            </a:r>
            <a:r>
              <a:rPr sz="2700" spc="-45" dirty="0">
                <a:solidFill>
                  <a:srgbClr val="2A4A81"/>
                </a:solidFill>
                <a:latin typeface="Arial"/>
                <a:cs typeface="Arial"/>
              </a:rPr>
              <a:t>sosial </a:t>
            </a:r>
            <a:r>
              <a:rPr sz="2700" spc="10" dirty="0">
                <a:solidFill>
                  <a:srgbClr val="2A4A81"/>
                </a:solidFill>
                <a:latin typeface="Arial"/>
                <a:cs typeface="Arial"/>
              </a:rPr>
              <a:t>seperti </a:t>
            </a:r>
            <a:r>
              <a:rPr sz="2700" spc="20" dirty="0">
                <a:solidFill>
                  <a:srgbClr val="2A4A81"/>
                </a:solidFill>
                <a:latin typeface="Arial"/>
                <a:cs typeface="Arial"/>
              </a:rPr>
              <a:t>instagram, </a:t>
            </a:r>
            <a:r>
              <a:rPr sz="2700" spc="-5" dirty="0">
                <a:solidFill>
                  <a:srgbClr val="2A4A81"/>
                </a:solidFill>
                <a:latin typeface="Arial"/>
                <a:cs typeface="Arial"/>
              </a:rPr>
              <a:t>facebook, </a:t>
            </a:r>
            <a:r>
              <a:rPr sz="2700" spc="90" dirty="0">
                <a:solidFill>
                  <a:srgbClr val="2A4A81"/>
                </a:solidFill>
                <a:latin typeface="Arial"/>
                <a:cs typeface="Arial"/>
              </a:rPr>
              <a:t>atau </a:t>
            </a:r>
            <a:r>
              <a:rPr sz="2700" spc="114" dirty="0">
                <a:solidFill>
                  <a:srgbClr val="2A4A81"/>
                </a:solidFill>
                <a:latin typeface="Arial"/>
                <a:cs typeface="Arial"/>
              </a:rPr>
              <a:t>alat </a:t>
            </a:r>
            <a:r>
              <a:rPr sz="2700" spc="110" dirty="0">
                <a:solidFill>
                  <a:srgbClr val="2A4A81"/>
                </a:solidFill>
                <a:latin typeface="Arial"/>
                <a:cs typeface="Arial"/>
              </a:rPr>
              <a:t>digital  </a:t>
            </a:r>
            <a:r>
              <a:rPr sz="2700" spc="60" dirty="0">
                <a:solidFill>
                  <a:srgbClr val="2A4A81"/>
                </a:solidFill>
                <a:latin typeface="Arial"/>
                <a:cs typeface="Arial"/>
              </a:rPr>
              <a:t>lainnya)</a:t>
            </a:r>
            <a:endParaRPr sz="2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2432" y="889031"/>
            <a:ext cx="3748404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spc="730" dirty="0">
                <a:solidFill>
                  <a:srgbClr val="2A4A81"/>
                </a:solidFill>
              </a:rPr>
              <a:t>M</a:t>
            </a:r>
            <a:r>
              <a:rPr sz="6400" spc="-30" dirty="0">
                <a:solidFill>
                  <a:srgbClr val="2A4A81"/>
                </a:solidFill>
              </a:rPr>
              <a:t>e</a:t>
            </a:r>
            <a:r>
              <a:rPr sz="6400" spc="-175" dirty="0">
                <a:solidFill>
                  <a:srgbClr val="2A4A81"/>
                </a:solidFill>
              </a:rPr>
              <a:t>m</a:t>
            </a:r>
            <a:r>
              <a:rPr sz="6400" spc="75" dirty="0">
                <a:solidFill>
                  <a:srgbClr val="2A4A81"/>
                </a:solidFill>
              </a:rPr>
              <a:t>b</a:t>
            </a:r>
            <a:r>
              <a:rPr sz="6400" spc="-180" dirty="0">
                <a:solidFill>
                  <a:srgbClr val="2A4A81"/>
                </a:solidFill>
              </a:rPr>
              <a:t>u</a:t>
            </a:r>
            <a:r>
              <a:rPr sz="6400" spc="365" dirty="0">
                <a:solidFill>
                  <a:srgbClr val="2A4A81"/>
                </a:solidFill>
              </a:rPr>
              <a:t>a</a:t>
            </a:r>
            <a:r>
              <a:rPr sz="6400" spc="390" dirty="0">
                <a:solidFill>
                  <a:srgbClr val="2A4A81"/>
                </a:solidFill>
              </a:rPr>
              <a:t>t</a:t>
            </a:r>
            <a:endParaRPr sz="6400"/>
          </a:p>
        </p:txBody>
      </p:sp>
      <p:sp>
        <p:nvSpPr>
          <p:cNvPr id="3" name="object 3"/>
          <p:cNvSpPr txBox="1"/>
          <p:nvPr/>
        </p:nvSpPr>
        <p:spPr>
          <a:xfrm>
            <a:off x="4594418" y="1876488"/>
            <a:ext cx="900430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b="1" spc="-35" dirty="0">
                <a:solidFill>
                  <a:srgbClr val="2A4A81"/>
                </a:solidFill>
                <a:latin typeface="Arial"/>
                <a:cs typeface="Arial"/>
              </a:rPr>
              <a:t>Rencana </a:t>
            </a:r>
            <a:r>
              <a:rPr sz="5600" b="1" spc="-285" dirty="0">
                <a:solidFill>
                  <a:srgbClr val="2A4A81"/>
                </a:solidFill>
                <a:latin typeface="Arial"/>
                <a:cs typeface="Arial"/>
              </a:rPr>
              <a:t>Bisnis</a:t>
            </a:r>
            <a:r>
              <a:rPr sz="5600" b="1" spc="505" dirty="0">
                <a:solidFill>
                  <a:srgbClr val="2A4A81"/>
                </a:solidFill>
                <a:latin typeface="Arial"/>
                <a:cs typeface="Arial"/>
              </a:rPr>
              <a:t> </a:t>
            </a:r>
            <a:r>
              <a:rPr sz="5600" b="1" spc="10" dirty="0">
                <a:solidFill>
                  <a:srgbClr val="2A4A81"/>
                </a:solidFill>
                <a:latin typeface="Arial"/>
                <a:cs typeface="Arial"/>
              </a:rPr>
              <a:t>Sederhana</a:t>
            </a:r>
            <a:endParaRPr sz="5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57408" y="4017433"/>
            <a:ext cx="1920875" cy="1006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915" marR="5080" indent="-196850">
              <a:lnSpc>
                <a:spcPct val="1149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2A4A81"/>
                </a:solidFill>
                <a:latin typeface="Arial"/>
                <a:cs typeface="Arial"/>
              </a:rPr>
              <a:t>E</a:t>
            </a:r>
            <a:r>
              <a:rPr sz="2800" b="1" spc="-315" dirty="0">
                <a:solidFill>
                  <a:srgbClr val="2A4A81"/>
                </a:solidFill>
                <a:latin typeface="Arial"/>
                <a:cs typeface="Arial"/>
              </a:rPr>
              <a:t> </a:t>
            </a:r>
            <a:r>
              <a:rPr sz="2800" b="1" spc="365" dirty="0">
                <a:solidFill>
                  <a:srgbClr val="2A4A81"/>
                </a:solidFill>
                <a:latin typeface="Arial"/>
                <a:cs typeface="Arial"/>
              </a:rPr>
              <a:t>N</a:t>
            </a:r>
            <a:r>
              <a:rPr sz="2800" b="1" spc="-315" dirty="0">
                <a:solidFill>
                  <a:srgbClr val="2A4A81"/>
                </a:solidFill>
                <a:latin typeface="Arial"/>
                <a:cs typeface="Arial"/>
              </a:rPr>
              <a:t> </a:t>
            </a:r>
            <a:r>
              <a:rPr sz="2800" b="1" spc="-70" dirty="0">
                <a:solidFill>
                  <a:srgbClr val="2A4A81"/>
                </a:solidFill>
                <a:latin typeface="Arial"/>
                <a:cs typeface="Arial"/>
              </a:rPr>
              <a:t>T</a:t>
            </a:r>
            <a:r>
              <a:rPr sz="2800" b="1" spc="-315" dirty="0">
                <a:solidFill>
                  <a:srgbClr val="2A4A81"/>
                </a:solidFill>
                <a:latin typeface="Arial"/>
                <a:cs typeface="Arial"/>
              </a:rPr>
              <a:t> </a:t>
            </a:r>
            <a:r>
              <a:rPr sz="2800" b="1" spc="160" dirty="0">
                <a:solidFill>
                  <a:srgbClr val="2A4A81"/>
                </a:solidFill>
                <a:latin typeface="Arial"/>
                <a:cs typeface="Arial"/>
              </a:rPr>
              <a:t>I</a:t>
            </a:r>
            <a:r>
              <a:rPr sz="2800" b="1" spc="-315" dirty="0">
                <a:solidFill>
                  <a:srgbClr val="2A4A81"/>
                </a:solidFill>
                <a:latin typeface="Arial"/>
                <a:cs typeface="Arial"/>
              </a:rPr>
              <a:t> </a:t>
            </a:r>
            <a:r>
              <a:rPr sz="2800" b="1" spc="-70" dirty="0">
                <a:solidFill>
                  <a:srgbClr val="2A4A81"/>
                </a:solidFill>
                <a:latin typeface="Arial"/>
                <a:cs typeface="Arial"/>
              </a:rPr>
              <a:t>T</a:t>
            </a:r>
            <a:r>
              <a:rPr sz="2800" b="1" spc="-315" dirty="0">
                <a:solidFill>
                  <a:srgbClr val="2A4A81"/>
                </a:solidFill>
                <a:latin typeface="Arial"/>
                <a:cs typeface="Arial"/>
              </a:rPr>
              <a:t> </a:t>
            </a:r>
            <a:r>
              <a:rPr sz="2800" b="1" spc="-75" dirty="0">
                <a:solidFill>
                  <a:srgbClr val="2A4A81"/>
                </a:solidFill>
                <a:latin typeface="Arial"/>
                <a:cs typeface="Arial"/>
              </a:rPr>
              <a:t>A</a:t>
            </a:r>
            <a:r>
              <a:rPr sz="2800" b="1" spc="-315" dirty="0">
                <a:solidFill>
                  <a:srgbClr val="2A4A81"/>
                </a:solidFill>
                <a:latin typeface="Arial"/>
                <a:cs typeface="Arial"/>
              </a:rPr>
              <a:t> </a:t>
            </a:r>
            <a:r>
              <a:rPr sz="2800" b="1" spc="-240" dirty="0">
                <a:solidFill>
                  <a:srgbClr val="2A4A81"/>
                </a:solidFill>
                <a:latin typeface="Arial"/>
                <a:cs typeface="Arial"/>
              </a:rPr>
              <a:t>S  </a:t>
            </a:r>
            <a:r>
              <a:rPr sz="2800" b="1" spc="90" dirty="0">
                <a:solidFill>
                  <a:srgbClr val="2A4A81"/>
                </a:solidFill>
                <a:latin typeface="Arial"/>
                <a:cs typeface="Arial"/>
              </a:rPr>
              <a:t>U</a:t>
            </a:r>
            <a:r>
              <a:rPr sz="2800" b="1" spc="-315" dirty="0">
                <a:solidFill>
                  <a:srgbClr val="2A4A81"/>
                </a:solidFill>
                <a:latin typeface="Arial"/>
                <a:cs typeface="Arial"/>
              </a:rPr>
              <a:t> </a:t>
            </a:r>
            <a:r>
              <a:rPr sz="2800" b="1" spc="-240" dirty="0">
                <a:solidFill>
                  <a:srgbClr val="2A4A81"/>
                </a:solidFill>
                <a:latin typeface="Arial"/>
                <a:cs typeface="Arial"/>
              </a:rPr>
              <a:t>S</a:t>
            </a:r>
            <a:r>
              <a:rPr sz="2800" b="1" spc="-310" dirty="0">
                <a:solidFill>
                  <a:srgbClr val="2A4A81"/>
                </a:solidFill>
                <a:latin typeface="Arial"/>
                <a:cs typeface="Arial"/>
              </a:rPr>
              <a:t> </a:t>
            </a:r>
            <a:r>
              <a:rPr sz="2800" b="1" spc="-75" dirty="0">
                <a:solidFill>
                  <a:srgbClr val="2A4A81"/>
                </a:solidFill>
                <a:latin typeface="Arial"/>
                <a:cs typeface="Arial"/>
              </a:rPr>
              <a:t>A</a:t>
            </a:r>
            <a:r>
              <a:rPr sz="2800" b="1" spc="-310" dirty="0">
                <a:solidFill>
                  <a:srgbClr val="2A4A81"/>
                </a:solidFill>
                <a:latin typeface="Arial"/>
                <a:cs typeface="Arial"/>
              </a:rPr>
              <a:t> </a:t>
            </a:r>
            <a:r>
              <a:rPr sz="2800" b="1" spc="240" dirty="0">
                <a:solidFill>
                  <a:srgbClr val="2A4A81"/>
                </a:solidFill>
                <a:latin typeface="Arial"/>
                <a:cs typeface="Arial"/>
              </a:rPr>
              <a:t>H</a:t>
            </a:r>
            <a:r>
              <a:rPr sz="2800" b="1" spc="-315" dirty="0">
                <a:solidFill>
                  <a:srgbClr val="2A4A81"/>
                </a:solidFill>
                <a:latin typeface="Arial"/>
                <a:cs typeface="Arial"/>
              </a:rPr>
              <a:t> </a:t>
            </a:r>
            <a:r>
              <a:rPr sz="2800" b="1" spc="-75" dirty="0">
                <a:solidFill>
                  <a:srgbClr val="2A4A81"/>
                </a:solidFill>
                <a:latin typeface="Arial"/>
                <a:cs typeface="Arial"/>
              </a:rPr>
              <a:t>A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7491" y="5253268"/>
            <a:ext cx="3011170" cy="2120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52450">
              <a:lnSpc>
                <a:spcPct val="114599"/>
              </a:lnSpc>
              <a:spcBef>
                <a:spcPts val="100"/>
              </a:spcBef>
            </a:pPr>
            <a:r>
              <a:rPr sz="2400" b="1" spc="60" dirty="0">
                <a:solidFill>
                  <a:srgbClr val="2A4A81"/>
                </a:solidFill>
                <a:latin typeface="Arial"/>
                <a:cs typeface="Arial"/>
              </a:rPr>
              <a:t>Membuat </a:t>
            </a:r>
            <a:r>
              <a:rPr sz="2400" b="1" spc="15" dirty="0">
                <a:solidFill>
                  <a:srgbClr val="2A4A81"/>
                </a:solidFill>
                <a:latin typeface="Arial"/>
                <a:cs typeface="Arial"/>
              </a:rPr>
              <a:t>Badan  </a:t>
            </a:r>
            <a:r>
              <a:rPr sz="2400" b="1" spc="-50" dirty="0">
                <a:solidFill>
                  <a:srgbClr val="2A4A81"/>
                </a:solidFill>
                <a:latin typeface="Arial"/>
                <a:cs typeface="Arial"/>
              </a:rPr>
              <a:t>Usaha?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14599"/>
              </a:lnSpc>
            </a:pPr>
            <a:r>
              <a:rPr sz="2400" b="1" spc="-10" dirty="0">
                <a:solidFill>
                  <a:srgbClr val="2A4A81"/>
                </a:solidFill>
                <a:latin typeface="Arial"/>
                <a:cs typeface="Arial"/>
              </a:rPr>
              <a:t>Mengurus </a:t>
            </a:r>
            <a:r>
              <a:rPr sz="2400" b="1" spc="-15" dirty="0">
                <a:solidFill>
                  <a:srgbClr val="2A4A81"/>
                </a:solidFill>
                <a:latin typeface="Arial"/>
                <a:cs typeface="Arial"/>
              </a:rPr>
              <a:t>perijinan?  </a:t>
            </a:r>
            <a:r>
              <a:rPr sz="2400" b="1" spc="-10" dirty="0">
                <a:solidFill>
                  <a:srgbClr val="2A4A81"/>
                </a:solidFill>
                <a:latin typeface="Arial"/>
                <a:cs typeface="Arial"/>
              </a:rPr>
              <a:t>Mengurus  </a:t>
            </a:r>
            <a:r>
              <a:rPr sz="2400" b="1" spc="10" dirty="0">
                <a:solidFill>
                  <a:srgbClr val="2A4A81"/>
                </a:solidFill>
                <a:latin typeface="Arial"/>
                <a:cs typeface="Arial"/>
              </a:rPr>
              <a:t>perpajakan?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00033" y="5228732"/>
            <a:ext cx="3931920" cy="29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2400" b="1" spc="35" dirty="0">
                <a:solidFill>
                  <a:srgbClr val="2A4A81"/>
                </a:solidFill>
                <a:latin typeface="Arial"/>
                <a:cs typeface="Arial"/>
              </a:rPr>
              <a:t>Bagaimana strategi </a:t>
            </a:r>
            <a:r>
              <a:rPr sz="2400" b="1" spc="65" dirty="0">
                <a:solidFill>
                  <a:srgbClr val="2A4A81"/>
                </a:solidFill>
                <a:latin typeface="Arial"/>
                <a:cs typeface="Arial"/>
              </a:rPr>
              <a:t>harga  </a:t>
            </a:r>
            <a:r>
              <a:rPr sz="2400" b="1" spc="-20" dirty="0">
                <a:solidFill>
                  <a:srgbClr val="2A4A81"/>
                </a:solidFill>
                <a:latin typeface="Arial"/>
                <a:cs typeface="Arial"/>
              </a:rPr>
              <a:t>anda? </a:t>
            </a:r>
            <a:r>
              <a:rPr sz="2400" b="1" spc="5" dirty="0">
                <a:solidFill>
                  <a:srgbClr val="2A4A81"/>
                </a:solidFill>
                <a:latin typeface="Arial"/>
                <a:cs typeface="Arial"/>
              </a:rPr>
              <a:t>Bandingkan </a:t>
            </a:r>
            <a:r>
              <a:rPr sz="2400" b="1" spc="65" dirty="0">
                <a:solidFill>
                  <a:srgbClr val="2A4A81"/>
                </a:solidFill>
                <a:latin typeface="Arial"/>
                <a:cs typeface="Arial"/>
              </a:rPr>
              <a:t>harga  </a:t>
            </a:r>
            <a:r>
              <a:rPr sz="2400" b="1" spc="-15" dirty="0">
                <a:solidFill>
                  <a:srgbClr val="2A4A81"/>
                </a:solidFill>
                <a:latin typeface="Arial"/>
                <a:cs typeface="Arial"/>
              </a:rPr>
              <a:t>pasar, </a:t>
            </a:r>
            <a:r>
              <a:rPr sz="2400" b="1" spc="65" dirty="0">
                <a:solidFill>
                  <a:srgbClr val="2A4A81"/>
                </a:solidFill>
                <a:latin typeface="Arial"/>
                <a:cs typeface="Arial"/>
              </a:rPr>
              <a:t>harga </a:t>
            </a:r>
            <a:r>
              <a:rPr sz="2400" b="1" spc="-35" dirty="0">
                <a:solidFill>
                  <a:srgbClr val="2A4A81"/>
                </a:solidFill>
                <a:latin typeface="Arial"/>
                <a:cs typeface="Arial"/>
              </a:rPr>
              <a:t>pesaing,  </a:t>
            </a:r>
            <a:r>
              <a:rPr sz="2400" b="1" spc="65" dirty="0">
                <a:solidFill>
                  <a:srgbClr val="2A4A81"/>
                </a:solidFill>
                <a:latin typeface="Arial"/>
                <a:cs typeface="Arial"/>
              </a:rPr>
              <a:t>harga anda  </a:t>
            </a:r>
            <a:r>
              <a:rPr sz="2400" b="1" spc="-65" dirty="0">
                <a:solidFill>
                  <a:srgbClr val="2A4A81"/>
                </a:solidFill>
                <a:latin typeface="Arial"/>
                <a:cs typeface="Arial"/>
              </a:rPr>
              <a:t>m</a:t>
            </a:r>
            <a:r>
              <a:rPr sz="2400" b="1" spc="-10" dirty="0">
                <a:solidFill>
                  <a:srgbClr val="2A4A81"/>
                </a:solidFill>
                <a:latin typeface="Arial"/>
                <a:cs typeface="Arial"/>
              </a:rPr>
              <a:t>e</a:t>
            </a:r>
            <a:r>
              <a:rPr sz="2400" b="1" spc="-65" dirty="0">
                <a:solidFill>
                  <a:srgbClr val="2A4A81"/>
                </a:solidFill>
                <a:latin typeface="Arial"/>
                <a:cs typeface="Arial"/>
              </a:rPr>
              <a:t>m</a:t>
            </a:r>
            <a:r>
              <a:rPr sz="2400" b="1" spc="30" dirty="0">
                <a:solidFill>
                  <a:srgbClr val="2A4A81"/>
                </a:solidFill>
                <a:latin typeface="Arial"/>
                <a:cs typeface="Arial"/>
              </a:rPr>
              <a:t>p</a:t>
            </a:r>
            <a:r>
              <a:rPr sz="2400" b="1" spc="50" dirty="0">
                <a:solidFill>
                  <a:srgbClr val="2A4A81"/>
                </a:solidFill>
                <a:latin typeface="Arial"/>
                <a:cs typeface="Arial"/>
              </a:rPr>
              <a:t>r</a:t>
            </a:r>
            <a:r>
              <a:rPr sz="2400" b="1" spc="-100" dirty="0">
                <a:solidFill>
                  <a:srgbClr val="2A4A81"/>
                </a:solidFill>
                <a:latin typeface="Arial"/>
                <a:cs typeface="Arial"/>
              </a:rPr>
              <a:t>o</a:t>
            </a:r>
            <a:r>
              <a:rPr sz="2400" b="1" spc="30" dirty="0">
                <a:solidFill>
                  <a:srgbClr val="2A4A81"/>
                </a:solidFill>
                <a:latin typeface="Arial"/>
                <a:cs typeface="Arial"/>
              </a:rPr>
              <a:t>d</a:t>
            </a:r>
            <a:r>
              <a:rPr sz="2400" b="1" spc="-65" dirty="0">
                <a:solidFill>
                  <a:srgbClr val="2A4A81"/>
                </a:solidFill>
                <a:latin typeface="Arial"/>
                <a:cs typeface="Arial"/>
              </a:rPr>
              <a:t>u</a:t>
            </a:r>
            <a:r>
              <a:rPr sz="2400" b="1" spc="-25" dirty="0">
                <a:solidFill>
                  <a:srgbClr val="2A4A81"/>
                </a:solidFill>
                <a:latin typeface="Arial"/>
                <a:cs typeface="Arial"/>
              </a:rPr>
              <a:t>k</a:t>
            </a:r>
            <a:r>
              <a:rPr sz="2400" b="1" spc="-265" dirty="0">
                <a:solidFill>
                  <a:srgbClr val="2A4A81"/>
                </a:solidFill>
                <a:latin typeface="Arial"/>
                <a:cs typeface="Arial"/>
              </a:rPr>
              <a:t>s</a:t>
            </a:r>
            <a:r>
              <a:rPr sz="2400" b="1" spc="10" dirty="0">
                <a:solidFill>
                  <a:srgbClr val="2A4A81"/>
                </a:solidFill>
                <a:latin typeface="Arial"/>
                <a:cs typeface="Arial"/>
              </a:rPr>
              <a:t>i</a:t>
            </a:r>
            <a:r>
              <a:rPr sz="2400" b="1" spc="340" dirty="0">
                <a:solidFill>
                  <a:srgbClr val="2A4A81"/>
                </a:solidFill>
                <a:latin typeface="Arial"/>
                <a:cs typeface="Arial"/>
              </a:rPr>
              <a:t>/</a:t>
            </a:r>
            <a:r>
              <a:rPr sz="2400" b="1" spc="-65" dirty="0">
                <a:solidFill>
                  <a:srgbClr val="2A4A81"/>
                </a:solidFill>
                <a:latin typeface="Arial"/>
                <a:cs typeface="Arial"/>
              </a:rPr>
              <a:t>m</a:t>
            </a:r>
            <a:r>
              <a:rPr sz="2400" b="1" spc="-10" dirty="0">
                <a:solidFill>
                  <a:srgbClr val="2A4A81"/>
                </a:solidFill>
                <a:latin typeface="Arial"/>
                <a:cs typeface="Arial"/>
              </a:rPr>
              <a:t>e</a:t>
            </a:r>
            <a:r>
              <a:rPr sz="2400" b="1" spc="-45" dirty="0">
                <a:solidFill>
                  <a:srgbClr val="2A4A81"/>
                </a:solidFill>
                <a:latin typeface="Arial"/>
                <a:cs typeface="Arial"/>
              </a:rPr>
              <a:t>n</a:t>
            </a:r>
            <a:r>
              <a:rPr sz="2400" b="1" spc="50" dirty="0">
                <a:solidFill>
                  <a:srgbClr val="2A4A81"/>
                </a:solidFill>
                <a:latin typeface="Arial"/>
                <a:cs typeface="Arial"/>
              </a:rPr>
              <a:t>g</a:t>
            </a:r>
            <a:r>
              <a:rPr sz="2400" b="1" spc="-45" dirty="0">
                <a:solidFill>
                  <a:srgbClr val="2A4A81"/>
                </a:solidFill>
                <a:latin typeface="Arial"/>
                <a:cs typeface="Arial"/>
              </a:rPr>
              <a:t>h</a:t>
            </a:r>
            <a:r>
              <a:rPr sz="2400" b="1" spc="135" dirty="0">
                <a:solidFill>
                  <a:srgbClr val="2A4A81"/>
                </a:solidFill>
                <a:latin typeface="Arial"/>
                <a:cs typeface="Arial"/>
              </a:rPr>
              <a:t>a</a:t>
            </a:r>
            <a:r>
              <a:rPr sz="2400" b="1" spc="-265" dirty="0">
                <a:solidFill>
                  <a:srgbClr val="2A4A81"/>
                </a:solidFill>
                <a:latin typeface="Arial"/>
                <a:cs typeface="Arial"/>
              </a:rPr>
              <a:t>s</a:t>
            </a:r>
            <a:r>
              <a:rPr sz="2400" b="1" spc="10" dirty="0">
                <a:solidFill>
                  <a:srgbClr val="2A4A81"/>
                </a:solidFill>
                <a:latin typeface="Arial"/>
                <a:cs typeface="Arial"/>
              </a:rPr>
              <a:t>il</a:t>
            </a:r>
            <a:r>
              <a:rPr sz="2400" b="1" spc="-25" dirty="0">
                <a:solidFill>
                  <a:srgbClr val="2A4A81"/>
                </a:solidFill>
                <a:latin typeface="Arial"/>
                <a:cs typeface="Arial"/>
              </a:rPr>
              <a:t>k</a:t>
            </a:r>
            <a:r>
              <a:rPr sz="2400" b="1" spc="90" dirty="0">
                <a:solidFill>
                  <a:srgbClr val="2A4A81"/>
                </a:solidFill>
                <a:latin typeface="Arial"/>
                <a:cs typeface="Arial"/>
              </a:rPr>
              <a:t>a  </a:t>
            </a:r>
            <a:r>
              <a:rPr sz="2400" b="1" spc="-45" dirty="0">
                <a:solidFill>
                  <a:srgbClr val="2A4A81"/>
                </a:solidFill>
                <a:latin typeface="Arial"/>
                <a:cs typeface="Arial"/>
              </a:rPr>
              <a:t>n </a:t>
            </a:r>
            <a:r>
              <a:rPr sz="2400" b="1" spc="-25" dirty="0">
                <a:solidFill>
                  <a:srgbClr val="2A4A81"/>
                </a:solidFill>
                <a:latin typeface="Arial"/>
                <a:cs typeface="Arial"/>
              </a:rPr>
              <a:t>jasa, </a:t>
            </a:r>
            <a:r>
              <a:rPr sz="2400" b="1" spc="-10" dirty="0">
                <a:solidFill>
                  <a:srgbClr val="2A4A81"/>
                </a:solidFill>
                <a:latin typeface="Arial"/>
                <a:cs typeface="Arial"/>
              </a:rPr>
              <a:t>untuk </a:t>
            </a:r>
            <a:r>
              <a:rPr sz="2400" b="1" spc="-5" dirty="0">
                <a:solidFill>
                  <a:srgbClr val="2A4A81"/>
                </a:solidFill>
                <a:latin typeface="Arial"/>
                <a:cs typeface="Arial"/>
              </a:rPr>
              <a:t>menentukan  </a:t>
            </a:r>
            <a:r>
              <a:rPr sz="2400" b="1" spc="10" dirty="0">
                <a:solidFill>
                  <a:srgbClr val="2A4A81"/>
                </a:solidFill>
                <a:latin typeface="Arial"/>
                <a:cs typeface="Arial"/>
              </a:rPr>
              <a:t>harga.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845815" y="3988721"/>
            <a:ext cx="3298190" cy="100647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sz="2800" b="1" spc="-105" dirty="0">
                <a:solidFill>
                  <a:srgbClr val="2A4A81"/>
                </a:solidFill>
                <a:latin typeface="Arial"/>
                <a:cs typeface="Arial"/>
              </a:rPr>
              <a:t>R</a:t>
            </a:r>
            <a:r>
              <a:rPr sz="2800" b="1" spc="-310" dirty="0">
                <a:solidFill>
                  <a:srgbClr val="2A4A81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2A4A81"/>
                </a:solidFill>
                <a:latin typeface="Arial"/>
                <a:cs typeface="Arial"/>
              </a:rPr>
              <a:t>E</a:t>
            </a:r>
            <a:r>
              <a:rPr sz="2800" b="1" spc="-305" dirty="0">
                <a:solidFill>
                  <a:srgbClr val="2A4A81"/>
                </a:solidFill>
                <a:latin typeface="Arial"/>
                <a:cs typeface="Arial"/>
              </a:rPr>
              <a:t> </a:t>
            </a:r>
            <a:r>
              <a:rPr sz="2800" b="1" spc="365" dirty="0">
                <a:solidFill>
                  <a:srgbClr val="2A4A81"/>
                </a:solidFill>
                <a:latin typeface="Arial"/>
                <a:cs typeface="Arial"/>
              </a:rPr>
              <a:t>N</a:t>
            </a:r>
            <a:r>
              <a:rPr sz="2800" b="1" spc="-305" dirty="0">
                <a:solidFill>
                  <a:srgbClr val="2A4A81"/>
                </a:solidFill>
                <a:latin typeface="Arial"/>
                <a:cs typeface="Arial"/>
              </a:rPr>
              <a:t> </a:t>
            </a:r>
            <a:r>
              <a:rPr sz="2800" b="1" spc="-75" dirty="0">
                <a:solidFill>
                  <a:srgbClr val="2A4A81"/>
                </a:solidFill>
                <a:latin typeface="Arial"/>
                <a:cs typeface="Arial"/>
              </a:rPr>
              <a:t>C</a:t>
            </a:r>
            <a:r>
              <a:rPr sz="2800" b="1" spc="-305" dirty="0">
                <a:solidFill>
                  <a:srgbClr val="2A4A81"/>
                </a:solidFill>
                <a:latin typeface="Arial"/>
                <a:cs typeface="Arial"/>
              </a:rPr>
              <a:t> </a:t>
            </a:r>
            <a:r>
              <a:rPr sz="2800" b="1" spc="-75" dirty="0">
                <a:solidFill>
                  <a:srgbClr val="2A4A81"/>
                </a:solidFill>
                <a:latin typeface="Arial"/>
                <a:cs typeface="Arial"/>
              </a:rPr>
              <a:t>A</a:t>
            </a:r>
            <a:r>
              <a:rPr sz="2800" b="1" spc="-305" dirty="0">
                <a:solidFill>
                  <a:srgbClr val="2A4A81"/>
                </a:solidFill>
                <a:latin typeface="Arial"/>
                <a:cs typeface="Arial"/>
              </a:rPr>
              <a:t> </a:t>
            </a:r>
            <a:r>
              <a:rPr sz="2800" b="1" spc="365" dirty="0">
                <a:solidFill>
                  <a:srgbClr val="2A4A81"/>
                </a:solidFill>
                <a:latin typeface="Arial"/>
                <a:cs typeface="Arial"/>
              </a:rPr>
              <a:t>N</a:t>
            </a:r>
            <a:r>
              <a:rPr sz="2800" b="1" spc="-305" dirty="0">
                <a:solidFill>
                  <a:srgbClr val="2A4A81"/>
                </a:solidFill>
                <a:latin typeface="Arial"/>
                <a:cs typeface="Arial"/>
              </a:rPr>
              <a:t> </a:t>
            </a:r>
            <a:r>
              <a:rPr sz="2800" b="1" spc="-75" dirty="0">
                <a:solidFill>
                  <a:srgbClr val="2A4A81"/>
                </a:solidFill>
                <a:latin typeface="Arial"/>
                <a:cs typeface="Arial"/>
              </a:rPr>
              <a:t>A</a:t>
            </a:r>
            <a:endParaRPr sz="2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00"/>
              </a:spcBef>
            </a:pPr>
            <a:r>
              <a:rPr sz="2800" b="1" spc="204" dirty="0">
                <a:solidFill>
                  <a:srgbClr val="2A4A81"/>
                </a:solidFill>
                <a:latin typeface="Arial"/>
                <a:cs typeface="Arial"/>
              </a:rPr>
              <a:t>O</a:t>
            </a:r>
            <a:r>
              <a:rPr sz="2800" b="1" spc="-310" dirty="0">
                <a:solidFill>
                  <a:srgbClr val="2A4A81"/>
                </a:solidFill>
                <a:latin typeface="Arial"/>
                <a:cs typeface="Arial"/>
              </a:rPr>
              <a:t> </a:t>
            </a:r>
            <a:r>
              <a:rPr sz="2800" b="1" spc="-90" dirty="0">
                <a:solidFill>
                  <a:srgbClr val="2A4A81"/>
                </a:solidFill>
                <a:latin typeface="Arial"/>
                <a:cs typeface="Arial"/>
              </a:rPr>
              <a:t>P</a:t>
            </a:r>
            <a:r>
              <a:rPr sz="2800" b="1" spc="-305" dirty="0">
                <a:solidFill>
                  <a:srgbClr val="2A4A81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2A4A81"/>
                </a:solidFill>
                <a:latin typeface="Arial"/>
                <a:cs typeface="Arial"/>
              </a:rPr>
              <a:t>E</a:t>
            </a:r>
            <a:r>
              <a:rPr sz="2800" b="1" spc="-310" dirty="0">
                <a:solidFill>
                  <a:srgbClr val="2A4A81"/>
                </a:solidFill>
                <a:latin typeface="Arial"/>
                <a:cs typeface="Arial"/>
              </a:rPr>
              <a:t> </a:t>
            </a:r>
            <a:r>
              <a:rPr sz="2800" b="1" spc="-105" dirty="0">
                <a:solidFill>
                  <a:srgbClr val="2A4A81"/>
                </a:solidFill>
                <a:latin typeface="Arial"/>
                <a:cs typeface="Arial"/>
              </a:rPr>
              <a:t>R</a:t>
            </a:r>
            <a:r>
              <a:rPr sz="2800" b="1" spc="-305" dirty="0">
                <a:solidFill>
                  <a:srgbClr val="2A4A81"/>
                </a:solidFill>
                <a:latin typeface="Arial"/>
                <a:cs typeface="Arial"/>
              </a:rPr>
              <a:t> </a:t>
            </a:r>
            <a:r>
              <a:rPr sz="2800" b="1" spc="-75" dirty="0">
                <a:solidFill>
                  <a:srgbClr val="2A4A81"/>
                </a:solidFill>
                <a:latin typeface="Arial"/>
                <a:cs typeface="Arial"/>
              </a:rPr>
              <a:t>A</a:t>
            </a:r>
            <a:r>
              <a:rPr sz="2800" b="1" spc="-305" dirty="0">
                <a:solidFill>
                  <a:srgbClr val="2A4A81"/>
                </a:solidFill>
                <a:latin typeface="Arial"/>
                <a:cs typeface="Arial"/>
              </a:rPr>
              <a:t> </a:t>
            </a:r>
            <a:r>
              <a:rPr sz="2800" b="1" spc="-240" dirty="0">
                <a:solidFill>
                  <a:srgbClr val="2A4A81"/>
                </a:solidFill>
                <a:latin typeface="Arial"/>
                <a:cs typeface="Arial"/>
              </a:rPr>
              <a:t>S</a:t>
            </a:r>
            <a:r>
              <a:rPr sz="2800" b="1" spc="-310" dirty="0">
                <a:solidFill>
                  <a:srgbClr val="2A4A81"/>
                </a:solidFill>
                <a:latin typeface="Arial"/>
                <a:cs typeface="Arial"/>
              </a:rPr>
              <a:t> </a:t>
            </a:r>
            <a:r>
              <a:rPr sz="2800" b="1" spc="160" dirty="0">
                <a:solidFill>
                  <a:srgbClr val="2A4A81"/>
                </a:solidFill>
                <a:latin typeface="Arial"/>
                <a:cs typeface="Arial"/>
              </a:rPr>
              <a:t>I</a:t>
            </a:r>
            <a:r>
              <a:rPr sz="2800" b="1" spc="-305" dirty="0">
                <a:solidFill>
                  <a:srgbClr val="2A4A81"/>
                </a:solidFill>
                <a:latin typeface="Arial"/>
                <a:cs typeface="Arial"/>
              </a:rPr>
              <a:t> </a:t>
            </a:r>
            <a:r>
              <a:rPr sz="2800" b="1" spc="204" dirty="0">
                <a:solidFill>
                  <a:srgbClr val="2A4A81"/>
                </a:solidFill>
                <a:latin typeface="Arial"/>
                <a:cs typeface="Arial"/>
              </a:rPr>
              <a:t>O</a:t>
            </a:r>
            <a:r>
              <a:rPr sz="2800" b="1" spc="-310" dirty="0">
                <a:solidFill>
                  <a:srgbClr val="2A4A81"/>
                </a:solidFill>
                <a:latin typeface="Arial"/>
                <a:cs typeface="Arial"/>
              </a:rPr>
              <a:t> </a:t>
            </a:r>
            <a:r>
              <a:rPr sz="2800" b="1" spc="365" dirty="0">
                <a:solidFill>
                  <a:srgbClr val="2A4A81"/>
                </a:solidFill>
                <a:latin typeface="Arial"/>
                <a:cs typeface="Arial"/>
              </a:rPr>
              <a:t>N</a:t>
            </a:r>
            <a:r>
              <a:rPr sz="2800" b="1" spc="-305" dirty="0">
                <a:solidFill>
                  <a:srgbClr val="2A4A81"/>
                </a:solidFill>
                <a:latin typeface="Arial"/>
                <a:cs typeface="Arial"/>
              </a:rPr>
              <a:t> </a:t>
            </a:r>
            <a:r>
              <a:rPr sz="2800" b="1" spc="-75" dirty="0">
                <a:solidFill>
                  <a:srgbClr val="2A4A81"/>
                </a:solidFill>
                <a:latin typeface="Arial"/>
                <a:cs typeface="Arial"/>
              </a:rPr>
              <a:t>A</a:t>
            </a:r>
            <a:r>
              <a:rPr sz="2800" b="1" spc="-305" dirty="0">
                <a:solidFill>
                  <a:srgbClr val="2A4A81"/>
                </a:solidFill>
                <a:latin typeface="Arial"/>
                <a:cs typeface="Arial"/>
              </a:rPr>
              <a:t> </a:t>
            </a:r>
            <a:r>
              <a:rPr sz="2800" b="1" spc="80" dirty="0">
                <a:solidFill>
                  <a:srgbClr val="2A4A81"/>
                </a:solidFill>
                <a:latin typeface="Arial"/>
                <a:cs typeface="Arial"/>
              </a:rPr>
              <a:t>L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401242" y="5719093"/>
            <a:ext cx="4187190" cy="17018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400" b="1" spc="-90" dirty="0">
                <a:solidFill>
                  <a:srgbClr val="2A4A81"/>
                </a:solidFill>
                <a:latin typeface="Arial"/>
                <a:cs typeface="Arial"/>
              </a:rPr>
              <a:t>Produksi?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14599"/>
              </a:lnSpc>
            </a:pPr>
            <a:r>
              <a:rPr sz="2400" b="1" spc="150" dirty="0">
                <a:solidFill>
                  <a:srgbClr val="2A4A81"/>
                </a:solidFill>
                <a:latin typeface="Arial"/>
                <a:cs typeface="Arial"/>
              </a:rPr>
              <a:t>Staff/ </a:t>
            </a:r>
            <a:r>
              <a:rPr sz="2400" b="1" spc="-30" dirty="0">
                <a:solidFill>
                  <a:srgbClr val="2A4A81"/>
                </a:solidFill>
                <a:latin typeface="Arial"/>
                <a:cs typeface="Arial"/>
              </a:rPr>
              <a:t>Karyawan? </a:t>
            </a:r>
            <a:r>
              <a:rPr sz="2400" b="1" spc="15" dirty="0">
                <a:solidFill>
                  <a:srgbClr val="2A4A81"/>
                </a:solidFill>
                <a:latin typeface="Arial"/>
                <a:cs typeface="Arial"/>
              </a:rPr>
              <a:t>Keuangan  </a:t>
            </a:r>
            <a:r>
              <a:rPr sz="2400" b="1" spc="40" dirty="0">
                <a:solidFill>
                  <a:srgbClr val="2A4A81"/>
                </a:solidFill>
                <a:latin typeface="Arial"/>
                <a:cs typeface="Arial"/>
              </a:rPr>
              <a:t>&amp; </a:t>
            </a:r>
            <a:r>
              <a:rPr sz="2400" b="1" spc="-55" dirty="0">
                <a:solidFill>
                  <a:srgbClr val="2A4A81"/>
                </a:solidFill>
                <a:latin typeface="Arial"/>
                <a:cs typeface="Arial"/>
              </a:rPr>
              <a:t>Akuntansi? </a:t>
            </a:r>
            <a:r>
              <a:rPr sz="2400" b="1" spc="-10" dirty="0">
                <a:solidFill>
                  <a:srgbClr val="2A4A81"/>
                </a:solidFill>
                <a:latin typeface="Arial"/>
                <a:cs typeface="Arial"/>
              </a:rPr>
              <a:t>Point </a:t>
            </a:r>
            <a:r>
              <a:rPr sz="2400" b="1" spc="70" dirty="0">
                <a:solidFill>
                  <a:srgbClr val="2A4A81"/>
                </a:solidFill>
                <a:latin typeface="Arial"/>
                <a:cs typeface="Arial"/>
              </a:rPr>
              <a:t>of </a:t>
            </a:r>
            <a:r>
              <a:rPr sz="2400" b="1" spc="-65" dirty="0">
                <a:solidFill>
                  <a:srgbClr val="2A4A81"/>
                </a:solidFill>
                <a:latin typeface="Arial"/>
                <a:cs typeface="Arial"/>
              </a:rPr>
              <a:t>Sales  </a:t>
            </a:r>
            <a:r>
              <a:rPr sz="2400" b="1" spc="-145" dirty="0">
                <a:solidFill>
                  <a:srgbClr val="2A4A81"/>
                </a:solidFill>
                <a:latin typeface="Arial"/>
                <a:cs typeface="Arial"/>
              </a:rPr>
              <a:t>Tools?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63886" y="3223714"/>
            <a:ext cx="257810" cy="834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300" b="1" spc="-1125" dirty="0">
                <a:solidFill>
                  <a:srgbClr val="2A4A81"/>
                </a:solidFill>
                <a:latin typeface="Arial"/>
                <a:cs typeface="Arial"/>
              </a:rPr>
              <a:t>1</a:t>
            </a:r>
            <a:endParaRPr sz="53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59133" y="3145163"/>
            <a:ext cx="3708400" cy="449326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075690">
              <a:lnSpc>
                <a:spcPct val="100000"/>
              </a:lnSpc>
              <a:spcBef>
                <a:spcPts val="725"/>
              </a:spcBef>
            </a:pPr>
            <a:r>
              <a:rPr sz="5300" b="1" spc="145" dirty="0">
                <a:solidFill>
                  <a:srgbClr val="2A4A81"/>
                </a:solidFill>
                <a:latin typeface="Arial"/>
                <a:cs typeface="Arial"/>
              </a:rPr>
              <a:t>2</a:t>
            </a:r>
            <a:endParaRPr sz="530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355"/>
              </a:spcBef>
              <a:tabLst>
                <a:tab pos="1955800" algn="l"/>
              </a:tabLst>
            </a:pPr>
            <a:r>
              <a:rPr sz="3000" b="1" spc="-105" dirty="0">
                <a:solidFill>
                  <a:srgbClr val="2A4A81"/>
                </a:solidFill>
                <a:latin typeface="Arial"/>
                <a:cs typeface="Arial"/>
              </a:rPr>
              <a:t>R </a:t>
            </a:r>
            <a:r>
              <a:rPr sz="3000" b="1" spc="170" dirty="0">
                <a:solidFill>
                  <a:srgbClr val="2A4A81"/>
                </a:solidFill>
                <a:latin typeface="Arial"/>
                <a:cs typeface="Arial"/>
              </a:rPr>
              <a:t>I</a:t>
            </a:r>
            <a:r>
              <a:rPr sz="3000" b="1" spc="-600" dirty="0">
                <a:solidFill>
                  <a:srgbClr val="2A4A81"/>
                </a:solidFill>
                <a:latin typeface="Arial"/>
                <a:cs typeface="Arial"/>
              </a:rPr>
              <a:t> </a:t>
            </a:r>
            <a:r>
              <a:rPr sz="3000" b="1" spc="-250" dirty="0">
                <a:solidFill>
                  <a:srgbClr val="2A4A81"/>
                </a:solidFill>
                <a:latin typeface="Arial"/>
                <a:cs typeface="Arial"/>
              </a:rPr>
              <a:t>S </a:t>
            </a:r>
            <a:r>
              <a:rPr sz="3000" b="1" dirty="0">
                <a:solidFill>
                  <a:srgbClr val="2A4A81"/>
                </a:solidFill>
                <a:latin typeface="Arial"/>
                <a:cs typeface="Arial"/>
              </a:rPr>
              <a:t>E</a:t>
            </a:r>
            <a:r>
              <a:rPr sz="3000" b="1" spc="-320" dirty="0">
                <a:solidFill>
                  <a:srgbClr val="2A4A81"/>
                </a:solidFill>
                <a:latin typeface="Arial"/>
                <a:cs typeface="Arial"/>
              </a:rPr>
              <a:t> </a:t>
            </a:r>
            <a:r>
              <a:rPr sz="3000" b="1" spc="-75" dirty="0">
                <a:solidFill>
                  <a:srgbClr val="2A4A81"/>
                </a:solidFill>
                <a:latin typeface="Arial"/>
                <a:cs typeface="Arial"/>
              </a:rPr>
              <a:t>T	</a:t>
            </a:r>
            <a:r>
              <a:rPr sz="3000" b="1" spc="-90" dirty="0">
                <a:solidFill>
                  <a:srgbClr val="2A4A81"/>
                </a:solidFill>
                <a:latin typeface="Arial"/>
                <a:cs typeface="Arial"/>
              </a:rPr>
              <a:t>P</a:t>
            </a:r>
            <a:r>
              <a:rPr sz="3000" b="1" spc="-330" dirty="0">
                <a:solidFill>
                  <a:srgbClr val="2A4A81"/>
                </a:solidFill>
                <a:latin typeface="Arial"/>
                <a:cs typeface="Arial"/>
              </a:rPr>
              <a:t> </a:t>
            </a:r>
            <a:r>
              <a:rPr sz="3000" b="1" spc="-75" dirty="0">
                <a:solidFill>
                  <a:srgbClr val="2A4A81"/>
                </a:solidFill>
                <a:latin typeface="Arial"/>
                <a:cs typeface="Arial"/>
              </a:rPr>
              <a:t>A</a:t>
            </a:r>
            <a:r>
              <a:rPr sz="3000" b="1" spc="-335" dirty="0">
                <a:solidFill>
                  <a:srgbClr val="2A4A81"/>
                </a:solidFill>
                <a:latin typeface="Arial"/>
                <a:cs typeface="Arial"/>
              </a:rPr>
              <a:t> </a:t>
            </a:r>
            <a:r>
              <a:rPr sz="3000" b="1" spc="-250" dirty="0">
                <a:solidFill>
                  <a:srgbClr val="2A4A81"/>
                </a:solidFill>
                <a:latin typeface="Arial"/>
                <a:cs typeface="Arial"/>
              </a:rPr>
              <a:t>S</a:t>
            </a:r>
            <a:r>
              <a:rPr sz="3000" b="1" spc="-330" dirty="0">
                <a:solidFill>
                  <a:srgbClr val="2A4A81"/>
                </a:solidFill>
                <a:latin typeface="Arial"/>
                <a:cs typeface="Arial"/>
              </a:rPr>
              <a:t> </a:t>
            </a:r>
            <a:r>
              <a:rPr sz="3000" b="1" spc="-75" dirty="0">
                <a:solidFill>
                  <a:srgbClr val="2A4A81"/>
                </a:solidFill>
                <a:latin typeface="Arial"/>
                <a:cs typeface="Arial"/>
              </a:rPr>
              <a:t>A</a:t>
            </a:r>
            <a:r>
              <a:rPr sz="3000" b="1" spc="-335" dirty="0">
                <a:solidFill>
                  <a:srgbClr val="2A4A81"/>
                </a:solidFill>
                <a:latin typeface="Arial"/>
                <a:cs typeface="Arial"/>
              </a:rPr>
              <a:t> </a:t>
            </a:r>
            <a:r>
              <a:rPr sz="3000" b="1" spc="-105" dirty="0">
                <a:solidFill>
                  <a:srgbClr val="2A4A81"/>
                </a:solidFill>
                <a:latin typeface="Arial"/>
                <a:cs typeface="Arial"/>
              </a:rPr>
              <a:t>R</a:t>
            </a:r>
            <a:endParaRPr sz="3000">
              <a:latin typeface="Arial"/>
              <a:cs typeface="Arial"/>
            </a:endParaRPr>
          </a:p>
          <a:p>
            <a:pPr marL="12700" marR="128905">
              <a:lnSpc>
                <a:spcPct val="116399"/>
              </a:lnSpc>
              <a:spcBef>
                <a:spcPts val="2240"/>
              </a:spcBef>
            </a:pPr>
            <a:r>
              <a:rPr sz="2250" b="1" spc="25" dirty="0">
                <a:solidFill>
                  <a:srgbClr val="2A4A81"/>
                </a:solidFill>
                <a:latin typeface="Arial"/>
                <a:cs typeface="Arial"/>
              </a:rPr>
              <a:t>Siapa </a:t>
            </a:r>
            <a:r>
              <a:rPr sz="2250" b="1" spc="-50" dirty="0">
                <a:solidFill>
                  <a:srgbClr val="2A4A81"/>
                </a:solidFill>
                <a:latin typeface="Arial"/>
                <a:cs typeface="Arial"/>
              </a:rPr>
              <a:t>segmen </a:t>
            </a:r>
            <a:r>
              <a:rPr sz="2250" b="1" spc="20" dirty="0">
                <a:solidFill>
                  <a:srgbClr val="2A4A81"/>
                </a:solidFill>
                <a:latin typeface="Arial"/>
                <a:cs typeface="Arial"/>
              </a:rPr>
              <a:t>pasar </a:t>
            </a:r>
            <a:r>
              <a:rPr sz="2250" b="1" spc="25" dirty="0">
                <a:solidFill>
                  <a:srgbClr val="2A4A81"/>
                </a:solidFill>
                <a:latin typeface="Arial"/>
                <a:cs typeface="Arial"/>
              </a:rPr>
              <a:t>yang  </a:t>
            </a:r>
            <a:r>
              <a:rPr sz="2250" b="1" spc="-35" dirty="0">
                <a:solidFill>
                  <a:srgbClr val="2A4A81"/>
                </a:solidFill>
                <a:latin typeface="Arial"/>
                <a:cs typeface="Arial"/>
              </a:rPr>
              <a:t>dituju? </a:t>
            </a:r>
            <a:r>
              <a:rPr sz="2250" b="1" spc="30" dirty="0">
                <a:solidFill>
                  <a:srgbClr val="2A4A81"/>
                </a:solidFill>
                <a:latin typeface="Arial"/>
                <a:cs typeface="Arial"/>
              </a:rPr>
              <a:t>Berapa </a:t>
            </a:r>
            <a:r>
              <a:rPr sz="2250" b="1" spc="-10" dirty="0">
                <a:solidFill>
                  <a:srgbClr val="2A4A81"/>
                </a:solidFill>
                <a:latin typeface="Arial"/>
                <a:cs typeface="Arial"/>
              </a:rPr>
              <a:t>besar  </a:t>
            </a:r>
            <a:r>
              <a:rPr sz="2250" b="1" dirty="0">
                <a:solidFill>
                  <a:srgbClr val="2A4A81"/>
                </a:solidFill>
                <a:latin typeface="Arial"/>
                <a:cs typeface="Arial"/>
              </a:rPr>
              <a:t>ukuran </a:t>
            </a:r>
            <a:r>
              <a:rPr sz="2250" b="1" spc="-40" dirty="0">
                <a:solidFill>
                  <a:srgbClr val="2A4A81"/>
                </a:solidFill>
                <a:latin typeface="Arial"/>
                <a:cs typeface="Arial"/>
              </a:rPr>
              <a:t>pasar?</a:t>
            </a:r>
            <a:r>
              <a:rPr sz="2250" b="1" spc="190" dirty="0">
                <a:solidFill>
                  <a:srgbClr val="2A4A81"/>
                </a:solidFill>
                <a:latin typeface="Arial"/>
                <a:cs typeface="Arial"/>
              </a:rPr>
              <a:t> </a:t>
            </a:r>
            <a:r>
              <a:rPr sz="2250" b="1" spc="-65" dirty="0">
                <a:solidFill>
                  <a:srgbClr val="2A4A81"/>
                </a:solidFill>
                <a:latin typeface="Arial"/>
                <a:cs typeface="Arial"/>
              </a:rPr>
              <a:t>potensi?</a:t>
            </a:r>
            <a:endParaRPr sz="2250">
              <a:latin typeface="Arial"/>
              <a:cs typeface="Arial"/>
            </a:endParaRPr>
          </a:p>
          <a:p>
            <a:pPr marL="12700" marR="5080">
              <a:lnSpc>
                <a:spcPct val="116399"/>
              </a:lnSpc>
            </a:pPr>
            <a:r>
              <a:rPr sz="2250" b="1" spc="35" dirty="0">
                <a:solidFill>
                  <a:srgbClr val="2A4A81"/>
                </a:solidFill>
                <a:latin typeface="Arial"/>
                <a:cs typeface="Arial"/>
              </a:rPr>
              <a:t>Apa </a:t>
            </a:r>
            <a:r>
              <a:rPr sz="2250" b="1" spc="30" dirty="0">
                <a:solidFill>
                  <a:srgbClr val="2A4A81"/>
                </a:solidFill>
                <a:latin typeface="Arial"/>
                <a:cs typeface="Arial"/>
              </a:rPr>
              <a:t>produk/jasa </a:t>
            </a:r>
            <a:r>
              <a:rPr sz="2250" b="1" spc="25" dirty="0">
                <a:solidFill>
                  <a:srgbClr val="2A4A81"/>
                </a:solidFill>
                <a:latin typeface="Arial"/>
                <a:cs typeface="Arial"/>
              </a:rPr>
              <a:t>yang  </a:t>
            </a:r>
            <a:r>
              <a:rPr sz="2250" b="1" spc="90" dirty="0">
                <a:solidFill>
                  <a:srgbClr val="2A4A81"/>
                </a:solidFill>
                <a:latin typeface="Arial"/>
                <a:cs typeface="Arial"/>
              </a:rPr>
              <a:t>dapat </a:t>
            </a:r>
            <a:r>
              <a:rPr sz="2250" b="1" spc="65" dirty="0">
                <a:solidFill>
                  <a:srgbClr val="2A4A81"/>
                </a:solidFill>
                <a:latin typeface="Arial"/>
                <a:cs typeface="Arial"/>
              </a:rPr>
              <a:t>kita </a:t>
            </a:r>
            <a:r>
              <a:rPr sz="2250" b="1" spc="40" dirty="0">
                <a:solidFill>
                  <a:srgbClr val="2A4A81"/>
                </a:solidFill>
                <a:latin typeface="Arial"/>
                <a:cs typeface="Arial"/>
              </a:rPr>
              <a:t>tawarkan </a:t>
            </a:r>
            <a:r>
              <a:rPr sz="2250" b="1" spc="-10" dirty="0">
                <a:solidFill>
                  <a:srgbClr val="2A4A81"/>
                </a:solidFill>
                <a:latin typeface="Arial"/>
                <a:cs typeface="Arial"/>
              </a:rPr>
              <a:t>untuk  </a:t>
            </a:r>
            <a:r>
              <a:rPr sz="2250" b="1" spc="-30" dirty="0">
                <a:solidFill>
                  <a:srgbClr val="2A4A81"/>
                </a:solidFill>
                <a:latin typeface="Arial"/>
                <a:cs typeface="Arial"/>
              </a:rPr>
              <a:t>memenuhi </a:t>
            </a:r>
            <a:r>
              <a:rPr sz="2250" b="1" spc="10" dirty="0">
                <a:solidFill>
                  <a:srgbClr val="2A4A81"/>
                </a:solidFill>
                <a:latin typeface="Arial"/>
                <a:cs typeface="Arial"/>
              </a:rPr>
              <a:t>kebutuhan  </a:t>
            </a:r>
            <a:r>
              <a:rPr sz="2250" b="1" spc="-35" dirty="0">
                <a:solidFill>
                  <a:srgbClr val="2A4A81"/>
                </a:solidFill>
                <a:latin typeface="Arial"/>
                <a:cs typeface="Arial"/>
              </a:rPr>
              <a:t>mereka?</a:t>
            </a:r>
            <a:endParaRPr sz="22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45882" y="3129883"/>
            <a:ext cx="2900680" cy="1865630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R="205104" algn="ctr">
              <a:lnSpc>
                <a:spcPct val="100000"/>
              </a:lnSpc>
              <a:spcBef>
                <a:spcPts val="690"/>
              </a:spcBef>
            </a:pPr>
            <a:r>
              <a:rPr sz="5300" b="1" spc="-155" dirty="0">
                <a:solidFill>
                  <a:srgbClr val="2A4A81"/>
                </a:solidFill>
                <a:latin typeface="Arial"/>
                <a:cs typeface="Arial"/>
              </a:rPr>
              <a:t>3</a:t>
            </a:r>
            <a:endParaRPr sz="53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15"/>
              </a:spcBef>
              <a:tabLst>
                <a:tab pos="1869439" algn="l"/>
              </a:tabLst>
            </a:pPr>
            <a:r>
              <a:rPr sz="2800" b="1" spc="320" dirty="0">
                <a:solidFill>
                  <a:srgbClr val="2A4A81"/>
                </a:solidFill>
                <a:latin typeface="Arial"/>
                <a:cs typeface="Arial"/>
              </a:rPr>
              <a:t>M</a:t>
            </a:r>
            <a:r>
              <a:rPr sz="2800" b="1" spc="-300" dirty="0">
                <a:solidFill>
                  <a:srgbClr val="2A4A81"/>
                </a:solidFill>
                <a:latin typeface="Arial"/>
                <a:cs typeface="Arial"/>
              </a:rPr>
              <a:t> </a:t>
            </a:r>
            <a:r>
              <a:rPr sz="2800" b="1" spc="204" dirty="0">
                <a:solidFill>
                  <a:srgbClr val="2A4A81"/>
                </a:solidFill>
                <a:latin typeface="Arial"/>
                <a:cs typeface="Arial"/>
              </a:rPr>
              <a:t>O</a:t>
            </a:r>
            <a:r>
              <a:rPr sz="2800" b="1" spc="-300" dirty="0">
                <a:solidFill>
                  <a:srgbClr val="2A4A81"/>
                </a:solidFill>
                <a:latin typeface="Arial"/>
                <a:cs typeface="Arial"/>
              </a:rPr>
              <a:t> </a:t>
            </a:r>
            <a:r>
              <a:rPr sz="2800" b="1" spc="135" dirty="0">
                <a:solidFill>
                  <a:srgbClr val="2A4A81"/>
                </a:solidFill>
                <a:latin typeface="Arial"/>
                <a:cs typeface="Arial"/>
              </a:rPr>
              <a:t>D</a:t>
            </a:r>
            <a:r>
              <a:rPr sz="2800" b="1" spc="-295" dirty="0">
                <a:solidFill>
                  <a:srgbClr val="2A4A81"/>
                </a:solidFill>
                <a:latin typeface="Arial"/>
                <a:cs typeface="Arial"/>
              </a:rPr>
              <a:t> </a:t>
            </a:r>
            <a:r>
              <a:rPr sz="2800" b="1" spc="-75" dirty="0">
                <a:solidFill>
                  <a:srgbClr val="2A4A81"/>
                </a:solidFill>
                <a:latin typeface="Arial"/>
                <a:cs typeface="Arial"/>
              </a:rPr>
              <a:t>A</a:t>
            </a:r>
            <a:r>
              <a:rPr sz="2800" b="1" spc="-300" dirty="0">
                <a:solidFill>
                  <a:srgbClr val="2A4A81"/>
                </a:solidFill>
                <a:latin typeface="Arial"/>
                <a:cs typeface="Arial"/>
              </a:rPr>
              <a:t> </a:t>
            </a:r>
            <a:r>
              <a:rPr sz="2800" b="1" spc="80" dirty="0">
                <a:solidFill>
                  <a:srgbClr val="2A4A81"/>
                </a:solidFill>
                <a:latin typeface="Arial"/>
                <a:cs typeface="Arial"/>
              </a:rPr>
              <a:t>L	</a:t>
            </a:r>
            <a:r>
              <a:rPr sz="2800" b="1" spc="45" dirty="0">
                <a:solidFill>
                  <a:srgbClr val="2A4A81"/>
                </a:solidFill>
                <a:latin typeface="Arial"/>
                <a:cs typeface="Arial"/>
              </a:rPr>
              <a:t>&amp;</a:t>
            </a:r>
            <a:endParaRPr sz="2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00"/>
              </a:spcBef>
            </a:pPr>
            <a:r>
              <a:rPr sz="2800" b="1" spc="-90" dirty="0">
                <a:solidFill>
                  <a:srgbClr val="2A4A81"/>
                </a:solidFill>
                <a:latin typeface="Arial"/>
                <a:cs typeface="Arial"/>
              </a:rPr>
              <a:t>P</a:t>
            </a:r>
            <a:r>
              <a:rPr sz="2800" b="1" spc="-315" dirty="0">
                <a:solidFill>
                  <a:srgbClr val="2A4A81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2A4A81"/>
                </a:solidFill>
                <a:latin typeface="Arial"/>
                <a:cs typeface="Arial"/>
              </a:rPr>
              <a:t>E</a:t>
            </a:r>
            <a:r>
              <a:rPr sz="2800" b="1" spc="-310" dirty="0">
                <a:solidFill>
                  <a:srgbClr val="2A4A81"/>
                </a:solidFill>
                <a:latin typeface="Arial"/>
                <a:cs typeface="Arial"/>
              </a:rPr>
              <a:t> </a:t>
            </a:r>
            <a:r>
              <a:rPr sz="2800" b="1" spc="365" dirty="0">
                <a:solidFill>
                  <a:srgbClr val="2A4A81"/>
                </a:solidFill>
                <a:latin typeface="Arial"/>
                <a:cs typeface="Arial"/>
              </a:rPr>
              <a:t>N</a:t>
            </a:r>
            <a:r>
              <a:rPr sz="2800" b="1" spc="-310" dirty="0">
                <a:solidFill>
                  <a:srgbClr val="2A4A81"/>
                </a:solidFill>
                <a:latin typeface="Arial"/>
                <a:cs typeface="Arial"/>
              </a:rPr>
              <a:t> </a:t>
            </a:r>
            <a:r>
              <a:rPr sz="2800" b="1" spc="135" dirty="0">
                <a:solidFill>
                  <a:srgbClr val="2A4A81"/>
                </a:solidFill>
                <a:latin typeface="Arial"/>
                <a:cs typeface="Arial"/>
              </a:rPr>
              <a:t>D</a:t>
            </a:r>
            <a:r>
              <a:rPr sz="2800" b="1" spc="-310" dirty="0">
                <a:solidFill>
                  <a:srgbClr val="2A4A81"/>
                </a:solidFill>
                <a:latin typeface="Arial"/>
                <a:cs typeface="Arial"/>
              </a:rPr>
              <a:t> </a:t>
            </a:r>
            <a:r>
              <a:rPr sz="2800" b="1" spc="-75" dirty="0">
                <a:solidFill>
                  <a:srgbClr val="2A4A81"/>
                </a:solidFill>
                <a:latin typeface="Arial"/>
                <a:cs typeface="Arial"/>
              </a:rPr>
              <a:t>A</a:t>
            </a:r>
            <a:r>
              <a:rPr sz="2800" b="1" spc="-310" dirty="0">
                <a:solidFill>
                  <a:srgbClr val="2A4A81"/>
                </a:solidFill>
                <a:latin typeface="Arial"/>
                <a:cs typeface="Arial"/>
              </a:rPr>
              <a:t> </a:t>
            </a:r>
            <a:r>
              <a:rPr sz="2800" b="1" spc="365" dirty="0">
                <a:solidFill>
                  <a:srgbClr val="2A4A81"/>
                </a:solidFill>
                <a:latin typeface="Arial"/>
                <a:cs typeface="Arial"/>
              </a:rPr>
              <a:t>N</a:t>
            </a:r>
            <a:r>
              <a:rPr sz="2800" b="1" spc="-310" dirty="0">
                <a:solidFill>
                  <a:srgbClr val="2A4A81"/>
                </a:solidFill>
                <a:latin typeface="Arial"/>
                <a:cs typeface="Arial"/>
              </a:rPr>
              <a:t> </a:t>
            </a:r>
            <a:r>
              <a:rPr sz="2800" b="1" spc="-75" dirty="0">
                <a:solidFill>
                  <a:srgbClr val="2A4A81"/>
                </a:solidFill>
                <a:latin typeface="Arial"/>
                <a:cs typeface="Arial"/>
              </a:rPr>
              <a:t>A</a:t>
            </a:r>
            <a:r>
              <a:rPr sz="2800" b="1" spc="-310" dirty="0">
                <a:solidFill>
                  <a:srgbClr val="2A4A81"/>
                </a:solidFill>
                <a:latin typeface="Arial"/>
                <a:cs typeface="Arial"/>
              </a:rPr>
              <a:t> </a:t>
            </a:r>
            <a:r>
              <a:rPr sz="2800" b="1" spc="-75" dirty="0">
                <a:solidFill>
                  <a:srgbClr val="2A4A81"/>
                </a:solidFill>
                <a:latin typeface="Arial"/>
                <a:cs typeface="Arial"/>
              </a:rPr>
              <a:t>A</a:t>
            </a:r>
            <a:r>
              <a:rPr sz="2800" b="1" spc="-310" dirty="0">
                <a:solidFill>
                  <a:srgbClr val="2A4A81"/>
                </a:solidFill>
                <a:latin typeface="Arial"/>
                <a:cs typeface="Arial"/>
              </a:rPr>
              <a:t> </a:t>
            </a:r>
            <a:r>
              <a:rPr sz="2800" b="1" spc="365" dirty="0">
                <a:solidFill>
                  <a:srgbClr val="2A4A81"/>
                </a:solidFill>
                <a:latin typeface="Arial"/>
                <a:cs typeface="Arial"/>
              </a:rPr>
              <a:t>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147925" y="3214051"/>
            <a:ext cx="398145" cy="834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300" b="1" spc="-15" dirty="0">
                <a:solidFill>
                  <a:srgbClr val="2A4A81"/>
                </a:solidFill>
                <a:latin typeface="Arial"/>
                <a:cs typeface="Arial"/>
              </a:rPr>
              <a:t>4</a:t>
            </a:r>
            <a:endParaRPr sz="53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756397" y="3719321"/>
            <a:ext cx="3191510" cy="0"/>
          </a:xfrm>
          <a:custGeom>
            <a:avLst/>
            <a:gdLst/>
            <a:ahLst/>
            <a:cxnLst/>
            <a:rect l="l" t="t" r="r" b="b"/>
            <a:pathLst>
              <a:path w="3191510">
                <a:moveTo>
                  <a:pt x="0" y="0"/>
                </a:moveTo>
                <a:lnTo>
                  <a:pt x="3190909" y="0"/>
                </a:lnTo>
              </a:path>
            </a:pathLst>
          </a:custGeom>
          <a:ln w="31667">
            <a:solidFill>
              <a:srgbClr val="2A4A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172200" y="3672961"/>
            <a:ext cx="3543935" cy="0"/>
          </a:xfrm>
          <a:custGeom>
            <a:avLst/>
            <a:gdLst/>
            <a:ahLst/>
            <a:cxnLst/>
            <a:rect l="l" t="t" r="r" b="b"/>
            <a:pathLst>
              <a:path w="3543934">
                <a:moveTo>
                  <a:pt x="0" y="0"/>
                </a:moveTo>
                <a:lnTo>
                  <a:pt x="3543425" y="0"/>
                </a:lnTo>
              </a:path>
            </a:pathLst>
          </a:custGeom>
          <a:ln w="38100">
            <a:solidFill>
              <a:srgbClr val="2A4A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249679" y="3720724"/>
            <a:ext cx="3734435" cy="0"/>
          </a:xfrm>
          <a:custGeom>
            <a:avLst/>
            <a:gdLst/>
            <a:ahLst/>
            <a:cxnLst/>
            <a:rect l="l" t="t" r="r" b="b"/>
            <a:pathLst>
              <a:path w="3734434">
                <a:moveTo>
                  <a:pt x="0" y="0"/>
                </a:moveTo>
                <a:lnTo>
                  <a:pt x="3733859" y="0"/>
                </a:lnTo>
              </a:path>
            </a:pathLst>
          </a:custGeom>
          <a:ln w="38100">
            <a:solidFill>
              <a:srgbClr val="2A4A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6B4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0245" y="222763"/>
            <a:ext cx="8942705" cy="2147511"/>
          </a:xfrm>
          <a:prstGeom prst="rect">
            <a:avLst/>
          </a:prstGeom>
        </p:spPr>
        <p:txBody>
          <a:bodyPr vert="horz" wrap="square" lIns="0" tIns="380365" rIns="0" bIns="0" rtlCol="0">
            <a:spAutoFit/>
          </a:bodyPr>
          <a:lstStyle/>
          <a:p>
            <a:pPr marL="12700" marR="5080">
              <a:lnSpc>
                <a:spcPct val="70200"/>
              </a:lnSpc>
              <a:spcBef>
                <a:spcPts val="2995"/>
              </a:spcBef>
            </a:pPr>
            <a:r>
              <a:rPr sz="8100" spc="-114" dirty="0" err="1">
                <a:solidFill>
                  <a:srgbClr val="2A4A81"/>
                </a:solidFill>
              </a:rPr>
              <a:t>Rencana</a:t>
            </a:r>
            <a:r>
              <a:rPr sz="8100" spc="-114" dirty="0">
                <a:solidFill>
                  <a:srgbClr val="2A4A81"/>
                </a:solidFill>
              </a:rPr>
              <a:t>  </a:t>
            </a:r>
            <a:r>
              <a:rPr sz="8100" spc="-70" dirty="0" err="1">
                <a:solidFill>
                  <a:srgbClr val="2A4A81"/>
                </a:solidFill>
              </a:rPr>
              <a:t>Bauran</a:t>
            </a:r>
            <a:r>
              <a:rPr lang="en-US" sz="8100" spc="-70" dirty="0">
                <a:solidFill>
                  <a:srgbClr val="2A4A81"/>
                </a:solidFill>
              </a:rPr>
              <a:t> </a:t>
            </a:r>
            <a:r>
              <a:rPr sz="8100" spc="-70" dirty="0" err="1">
                <a:solidFill>
                  <a:srgbClr val="2A4A81"/>
                </a:solidFill>
              </a:rPr>
              <a:t>Pemasaran</a:t>
            </a:r>
            <a:endParaRPr sz="8100" dirty="0"/>
          </a:p>
        </p:txBody>
      </p:sp>
      <p:grpSp>
        <p:nvGrpSpPr>
          <p:cNvPr id="4" name="object 4"/>
          <p:cNvGrpSpPr/>
          <p:nvPr/>
        </p:nvGrpSpPr>
        <p:grpSpPr>
          <a:xfrm>
            <a:off x="12444878" y="6"/>
            <a:ext cx="5843270" cy="5511800"/>
            <a:chOff x="12444878" y="6"/>
            <a:chExt cx="5843270" cy="5511800"/>
          </a:xfrm>
        </p:grpSpPr>
        <p:sp>
          <p:nvSpPr>
            <p:cNvPr id="5" name="object 5"/>
            <p:cNvSpPr/>
            <p:nvPr/>
          </p:nvSpPr>
          <p:spPr>
            <a:xfrm>
              <a:off x="14271606" y="145622"/>
              <a:ext cx="4017010" cy="5327015"/>
            </a:xfrm>
            <a:custGeom>
              <a:avLst/>
              <a:gdLst/>
              <a:ahLst/>
              <a:cxnLst/>
              <a:rect l="l" t="t" r="r" b="b"/>
              <a:pathLst>
                <a:path w="4017009" h="5327015">
                  <a:moveTo>
                    <a:pt x="189321" y="5326929"/>
                  </a:moveTo>
                  <a:lnTo>
                    <a:pt x="120516" y="5313158"/>
                  </a:lnTo>
                  <a:lnTo>
                    <a:pt x="64543" y="5270999"/>
                  </a:lnTo>
                  <a:lnTo>
                    <a:pt x="42285" y="5239961"/>
                  </a:lnTo>
                  <a:lnTo>
                    <a:pt x="24335" y="5202653"/>
                  </a:lnTo>
                  <a:lnTo>
                    <a:pt x="11060" y="5159348"/>
                  </a:lnTo>
                  <a:lnTo>
                    <a:pt x="2826" y="5110321"/>
                  </a:lnTo>
                  <a:lnTo>
                    <a:pt x="0" y="5055848"/>
                  </a:lnTo>
                  <a:lnTo>
                    <a:pt x="0" y="2732057"/>
                  </a:lnTo>
                  <a:lnTo>
                    <a:pt x="2064" y="2682638"/>
                  </a:lnTo>
                  <a:lnTo>
                    <a:pt x="8107" y="2632566"/>
                  </a:lnTo>
                  <a:lnTo>
                    <a:pt x="17909" y="2582281"/>
                  </a:lnTo>
                  <a:lnTo>
                    <a:pt x="31246" y="2532221"/>
                  </a:lnTo>
                  <a:lnTo>
                    <a:pt x="47896" y="2482825"/>
                  </a:lnTo>
                  <a:lnTo>
                    <a:pt x="67637" y="2434531"/>
                  </a:lnTo>
                  <a:lnTo>
                    <a:pt x="90247" y="2387780"/>
                  </a:lnTo>
                  <a:lnTo>
                    <a:pt x="115503" y="2343009"/>
                  </a:lnTo>
                  <a:lnTo>
                    <a:pt x="143184" y="2300657"/>
                  </a:lnTo>
                  <a:lnTo>
                    <a:pt x="173067" y="2261163"/>
                  </a:lnTo>
                  <a:lnTo>
                    <a:pt x="204929" y="2224967"/>
                  </a:lnTo>
                  <a:lnTo>
                    <a:pt x="238550" y="2192506"/>
                  </a:lnTo>
                  <a:lnTo>
                    <a:pt x="273705" y="2164220"/>
                  </a:lnTo>
                  <a:lnTo>
                    <a:pt x="310174" y="2140547"/>
                  </a:lnTo>
                  <a:lnTo>
                    <a:pt x="4016392" y="0"/>
                  </a:lnTo>
                  <a:lnTo>
                    <a:pt x="4016392" y="3149000"/>
                  </a:lnTo>
                  <a:lnTo>
                    <a:pt x="310174" y="5289547"/>
                  </a:lnTo>
                  <a:lnTo>
                    <a:pt x="268026" y="5310113"/>
                  </a:lnTo>
                  <a:lnTo>
                    <a:pt x="227620" y="5322482"/>
                  </a:lnTo>
                  <a:lnTo>
                    <a:pt x="189321" y="5326929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517949" y="6"/>
              <a:ext cx="4770120" cy="5022850"/>
            </a:xfrm>
            <a:custGeom>
              <a:avLst/>
              <a:gdLst/>
              <a:ahLst/>
              <a:cxnLst/>
              <a:rect l="l" t="t" r="r" b="b"/>
              <a:pathLst>
                <a:path w="4770119" h="5022850">
                  <a:moveTo>
                    <a:pt x="189321" y="5022311"/>
                  </a:moveTo>
                  <a:lnTo>
                    <a:pt x="120516" y="5008539"/>
                  </a:lnTo>
                  <a:lnTo>
                    <a:pt x="64543" y="4966380"/>
                  </a:lnTo>
                  <a:lnTo>
                    <a:pt x="42285" y="4935343"/>
                  </a:lnTo>
                  <a:lnTo>
                    <a:pt x="24335" y="4898034"/>
                  </a:lnTo>
                  <a:lnTo>
                    <a:pt x="11060" y="4854729"/>
                  </a:lnTo>
                  <a:lnTo>
                    <a:pt x="2826" y="4805702"/>
                  </a:lnTo>
                  <a:lnTo>
                    <a:pt x="0" y="4751229"/>
                  </a:lnTo>
                  <a:lnTo>
                    <a:pt x="0" y="2427439"/>
                  </a:lnTo>
                  <a:lnTo>
                    <a:pt x="2064" y="2378019"/>
                  </a:lnTo>
                  <a:lnTo>
                    <a:pt x="8107" y="2327948"/>
                  </a:lnTo>
                  <a:lnTo>
                    <a:pt x="17909" y="2277662"/>
                  </a:lnTo>
                  <a:lnTo>
                    <a:pt x="31246" y="2227602"/>
                  </a:lnTo>
                  <a:lnTo>
                    <a:pt x="47896" y="2178206"/>
                  </a:lnTo>
                  <a:lnTo>
                    <a:pt x="67637" y="2129913"/>
                  </a:lnTo>
                  <a:lnTo>
                    <a:pt x="90247" y="2083161"/>
                  </a:lnTo>
                  <a:lnTo>
                    <a:pt x="115503" y="2038390"/>
                  </a:lnTo>
                  <a:lnTo>
                    <a:pt x="143184" y="1996038"/>
                  </a:lnTo>
                  <a:lnTo>
                    <a:pt x="173067" y="1956545"/>
                  </a:lnTo>
                  <a:lnTo>
                    <a:pt x="204929" y="1920348"/>
                  </a:lnTo>
                  <a:lnTo>
                    <a:pt x="238550" y="1887887"/>
                  </a:lnTo>
                  <a:lnTo>
                    <a:pt x="273705" y="1859601"/>
                  </a:lnTo>
                  <a:lnTo>
                    <a:pt x="310174" y="1835928"/>
                  </a:lnTo>
                  <a:lnTo>
                    <a:pt x="3496358" y="0"/>
                  </a:lnTo>
                  <a:lnTo>
                    <a:pt x="4473602" y="0"/>
                  </a:lnTo>
                  <a:lnTo>
                    <a:pt x="787974" y="2130363"/>
                  </a:lnTo>
                  <a:lnTo>
                    <a:pt x="751313" y="2154211"/>
                  </a:lnTo>
                  <a:lnTo>
                    <a:pt x="715898" y="2182208"/>
                  </a:lnTo>
                  <a:lnTo>
                    <a:pt x="681918" y="2213999"/>
                  </a:lnTo>
                  <a:lnTo>
                    <a:pt x="649565" y="2249226"/>
                  </a:lnTo>
                  <a:lnTo>
                    <a:pt x="619028" y="2287532"/>
                  </a:lnTo>
                  <a:lnTo>
                    <a:pt x="590497" y="2328561"/>
                  </a:lnTo>
                  <a:lnTo>
                    <a:pt x="564163" y="2371957"/>
                  </a:lnTo>
                  <a:lnTo>
                    <a:pt x="540215" y="2417362"/>
                  </a:lnTo>
                  <a:lnTo>
                    <a:pt x="518843" y="2464419"/>
                  </a:lnTo>
                  <a:lnTo>
                    <a:pt x="500238" y="2512772"/>
                  </a:lnTo>
                  <a:lnTo>
                    <a:pt x="484589" y="2562063"/>
                  </a:lnTo>
                  <a:lnTo>
                    <a:pt x="472087" y="2611937"/>
                  </a:lnTo>
                  <a:lnTo>
                    <a:pt x="462922" y="2662036"/>
                  </a:lnTo>
                  <a:lnTo>
                    <a:pt x="457284" y="2712004"/>
                  </a:lnTo>
                  <a:lnTo>
                    <a:pt x="455362" y="2761484"/>
                  </a:lnTo>
                  <a:lnTo>
                    <a:pt x="456682" y="4903068"/>
                  </a:lnTo>
                  <a:lnTo>
                    <a:pt x="310174" y="4984929"/>
                  </a:lnTo>
                  <a:lnTo>
                    <a:pt x="268026" y="5005495"/>
                  </a:lnTo>
                  <a:lnTo>
                    <a:pt x="227620" y="5017864"/>
                  </a:lnTo>
                  <a:lnTo>
                    <a:pt x="189321" y="5022311"/>
                  </a:lnTo>
                  <a:close/>
                </a:path>
                <a:path w="4770119" h="5022850">
                  <a:moveTo>
                    <a:pt x="4521945" y="3029512"/>
                  </a:moveTo>
                  <a:lnTo>
                    <a:pt x="4552872" y="2987403"/>
                  </a:lnTo>
                  <a:lnTo>
                    <a:pt x="4581031" y="2942679"/>
                  </a:lnTo>
                  <a:lnTo>
                    <a:pt x="4606003" y="2895944"/>
                  </a:lnTo>
                  <a:lnTo>
                    <a:pt x="4627371" y="2847801"/>
                  </a:lnTo>
                  <a:lnTo>
                    <a:pt x="4644718" y="2798853"/>
                  </a:lnTo>
                  <a:lnTo>
                    <a:pt x="4657625" y="2749704"/>
                  </a:lnTo>
                  <a:lnTo>
                    <a:pt x="4665676" y="2700957"/>
                  </a:lnTo>
                  <a:lnTo>
                    <a:pt x="4668453" y="2653216"/>
                  </a:lnTo>
                  <a:lnTo>
                    <a:pt x="4663558" y="2594950"/>
                  </a:lnTo>
                  <a:lnTo>
                    <a:pt x="4649534" y="2545780"/>
                  </a:lnTo>
                  <a:lnTo>
                    <a:pt x="4627371" y="2505999"/>
                  </a:lnTo>
                  <a:lnTo>
                    <a:pt x="4598058" y="2475900"/>
                  </a:lnTo>
                  <a:lnTo>
                    <a:pt x="4562586" y="2455777"/>
                  </a:lnTo>
                  <a:lnTo>
                    <a:pt x="4521945" y="2445923"/>
                  </a:lnTo>
                  <a:lnTo>
                    <a:pt x="4555973" y="2408253"/>
                  </a:lnTo>
                  <a:lnTo>
                    <a:pt x="4592229" y="2373305"/>
                  </a:lnTo>
                  <a:lnTo>
                    <a:pt x="4629970" y="2342318"/>
                  </a:lnTo>
                  <a:lnTo>
                    <a:pt x="4668453" y="2316531"/>
                  </a:lnTo>
                  <a:lnTo>
                    <a:pt x="4715395" y="2294098"/>
                  </a:lnTo>
                  <a:lnTo>
                    <a:pt x="4760000" y="2281251"/>
                  </a:lnTo>
                  <a:lnTo>
                    <a:pt x="4770050" y="2280388"/>
                  </a:lnTo>
                  <a:lnTo>
                    <a:pt x="4770050" y="2909653"/>
                  </a:lnTo>
                  <a:lnTo>
                    <a:pt x="4707768" y="2964857"/>
                  </a:lnTo>
                  <a:lnTo>
                    <a:pt x="4668453" y="2991222"/>
                  </a:lnTo>
                  <a:lnTo>
                    <a:pt x="4628299" y="3010016"/>
                  </a:lnTo>
                  <a:lnTo>
                    <a:pt x="4590744" y="3022745"/>
                  </a:lnTo>
                  <a:lnTo>
                    <a:pt x="4555416" y="3029285"/>
                  </a:lnTo>
                  <a:lnTo>
                    <a:pt x="4521945" y="3029512"/>
                  </a:lnTo>
                  <a:close/>
                </a:path>
                <a:path w="4770119" h="5022850">
                  <a:moveTo>
                    <a:pt x="4239969" y="3194048"/>
                  </a:moveTo>
                  <a:lnTo>
                    <a:pt x="4201592" y="3189357"/>
                  </a:lnTo>
                  <a:lnTo>
                    <a:pt x="4138427" y="3154014"/>
                  </a:lnTo>
                  <a:lnTo>
                    <a:pt x="4114780" y="3124012"/>
                  </a:lnTo>
                  <a:lnTo>
                    <a:pt x="4097183" y="3086223"/>
                  </a:lnTo>
                  <a:lnTo>
                    <a:pt x="4086207" y="3040971"/>
                  </a:lnTo>
                  <a:lnTo>
                    <a:pt x="4082612" y="2991222"/>
                  </a:lnTo>
                  <a:lnTo>
                    <a:pt x="4082489" y="2987403"/>
                  </a:lnTo>
                  <a:lnTo>
                    <a:pt x="4085137" y="2941339"/>
                  </a:lnTo>
                  <a:lnTo>
                    <a:pt x="4093035" y="2893083"/>
                  </a:lnTo>
                  <a:lnTo>
                    <a:pt x="4105746" y="2844397"/>
                  </a:lnTo>
                  <a:lnTo>
                    <a:pt x="4122898" y="2795861"/>
                  </a:lnTo>
                  <a:lnTo>
                    <a:pt x="4144119" y="2748059"/>
                  </a:lnTo>
                  <a:lnTo>
                    <a:pt x="4169039" y="2701573"/>
                  </a:lnTo>
                  <a:lnTo>
                    <a:pt x="4197286" y="2656985"/>
                  </a:lnTo>
                  <a:lnTo>
                    <a:pt x="4228489" y="2614877"/>
                  </a:lnTo>
                  <a:lnTo>
                    <a:pt x="4262277" y="2575832"/>
                  </a:lnTo>
                  <a:lnTo>
                    <a:pt x="4298278" y="2540431"/>
                  </a:lnTo>
                  <a:lnTo>
                    <a:pt x="4336122" y="2509258"/>
                  </a:lnTo>
                  <a:lnTo>
                    <a:pt x="4375437" y="2482893"/>
                  </a:lnTo>
                  <a:lnTo>
                    <a:pt x="4415590" y="2464099"/>
                  </a:lnTo>
                  <a:lnTo>
                    <a:pt x="4453145" y="2451370"/>
                  </a:lnTo>
                  <a:lnTo>
                    <a:pt x="4521945" y="2444603"/>
                  </a:lnTo>
                  <a:lnTo>
                    <a:pt x="4491018" y="2486712"/>
                  </a:lnTo>
                  <a:lnTo>
                    <a:pt x="4462859" y="2531436"/>
                  </a:lnTo>
                  <a:lnTo>
                    <a:pt x="4437887" y="2578171"/>
                  </a:lnTo>
                  <a:lnTo>
                    <a:pt x="4416519" y="2626314"/>
                  </a:lnTo>
                  <a:lnTo>
                    <a:pt x="4399172" y="2675262"/>
                  </a:lnTo>
                  <a:lnTo>
                    <a:pt x="4386264" y="2724411"/>
                  </a:lnTo>
                  <a:lnTo>
                    <a:pt x="4378213" y="2773158"/>
                  </a:lnTo>
                  <a:lnTo>
                    <a:pt x="4375437" y="2820899"/>
                  </a:lnTo>
                  <a:lnTo>
                    <a:pt x="4380332" y="2879232"/>
                  </a:lnTo>
                  <a:lnTo>
                    <a:pt x="4394355" y="2928433"/>
                  </a:lnTo>
                  <a:lnTo>
                    <a:pt x="4416519" y="2967951"/>
                  </a:lnTo>
                  <a:lnTo>
                    <a:pt x="4445831" y="2997237"/>
                  </a:lnTo>
                  <a:lnTo>
                    <a:pt x="4481303" y="3015740"/>
                  </a:lnTo>
                  <a:lnTo>
                    <a:pt x="4521945" y="3022910"/>
                  </a:lnTo>
                  <a:lnTo>
                    <a:pt x="4487916" y="3060581"/>
                  </a:lnTo>
                  <a:lnTo>
                    <a:pt x="4451661" y="3095529"/>
                  </a:lnTo>
                  <a:lnTo>
                    <a:pt x="4413920" y="3126515"/>
                  </a:lnTo>
                  <a:lnTo>
                    <a:pt x="4375437" y="3152303"/>
                  </a:lnTo>
                  <a:lnTo>
                    <a:pt x="4327462" y="3175846"/>
                  </a:lnTo>
                  <a:lnTo>
                    <a:pt x="4282115" y="3189653"/>
                  </a:lnTo>
                  <a:lnTo>
                    <a:pt x="4239969" y="3194048"/>
                  </a:lnTo>
                  <a:close/>
                </a:path>
              </a:pathLst>
            </a:custGeom>
            <a:solidFill>
              <a:srgbClr val="F0AB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756372" y="6"/>
              <a:ext cx="5430520" cy="4582795"/>
            </a:xfrm>
            <a:custGeom>
              <a:avLst/>
              <a:gdLst/>
              <a:ahLst/>
              <a:cxnLst/>
              <a:rect l="l" t="t" r="r" b="b"/>
              <a:pathLst>
                <a:path w="5430519" h="4582795">
                  <a:moveTo>
                    <a:pt x="189321" y="4582639"/>
                  </a:moveTo>
                  <a:lnTo>
                    <a:pt x="120516" y="4568867"/>
                  </a:lnTo>
                  <a:lnTo>
                    <a:pt x="64543" y="4526708"/>
                  </a:lnTo>
                  <a:lnTo>
                    <a:pt x="42285" y="4495671"/>
                  </a:lnTo>
                  <a:lnTo>
                    <a:pt x="24335" y="4458362"/>
                  </a:lnTo>
                  <a:lnTo>
                    <a:pt x="11060" y="4415057"/>
                  </a:lnTo>
                  <a:lnTo>
                    <a:pt x="2826" y="4366031"/>
                  </a:lnTo>
                  <a:lnTo>
                    <a:pt x="0" y="4311558"/>
                  </a:lnTo>
                  <a:lnTo>
                    <a:pt x="0" y="1987767"/>
                  </a:lnTo>
                  <a:lnTo>
                    <a:pt x="2064" y="1938348"/>
                  </a:lnTo>
                  <a:lnTo>
                    <a:pt x="8107" y="1888276"/>
                  </a:lnTo>
                  <a:lnTo>
                    <a:pt x="17909" y="1837991"/>
                  </a:lnTo>
                  <a:lnTo>
                    <a:pt x="31246" y="1787931"/>
                  </a:lnTo>
                  <a:lnTo>
                    <a:pt x="47896" y="1738534"/>
                  </a:lnTo>
                  <a:lnTo>
                    <a:pt x="67637" y="1690241"/>
                  </a:lnTo>
                  <a:lnTo>
                    <a:pt x="90247" y="1643489"/>
                  </a:lnTo>
                  <a:lnTo>
                    <a:pt x="115503" y="1598718"/>
                  </a:lnTo>
                  <a:lnTo>
                    <a:pt x="143184" y="1556367"/>
                  </a:lnTo>
                  <a:lnTo>
                    <a:pt x="173067" y="1516873"/>
                  </a:lnTo>
                  <a:lnTo>
                    <a:pt x="204929" y="1480676"/>
                  </a:lnTo>
                  <a:lnTo>
                    <a:pt x="238550" y="1448215"/>
                  </a:lnTo>
                  <a:lnTo>
                    <a:pt x="273705" y="1419929"/>
                  </a:lnTo>
                  <a:lnTo>
                    <a:pt x="310174" y="1396257"/>
                  </a:lnTo>
                  <a:lnTo>
                    <a:pt x="2728512" y="0"/>
                  </a:lnTo>
                  <a:lnTo>
                    <a:pt x="3734828" y="0"/>
                  </a:lnTo>
                  <a:lnTo>
                    <a:pt x="789294" y="1702574"/>
                  </a:lnTo>
                  <a:lnTo>
                    <a:pt x="752633" y="1726422"/>
                  </a:lnTo>
                  <a:lnTo>
                    <a:pt x="717218" y="1754419"/>
                  </a:lnTo>
                  <a:lnTo>
                    <a:pt x="683238" y="1786210"/>
                  </a:lnTo>
                  <a:lnTo>
                    <a:pt x="650885" y="1821437"/>
                  </a:lnTo>
                  <a:lnTo>
                    <a:pt x="620348" y="1859743"/>
                  </a:lnTo>
                  <a:lnTo>
                    <a:pt x="591817" y="1900773"/>
                  </a:lnTo>
                  <a:lnTo>
                    <a:pt x="565483" y="1944168"/>
                  </a:lnTo>
                  <a:lnTo>
                    <a:pt x="541535" y="1989573"/>
                  </a:lnTo>
                  <a:lnTo>
                    <a:pt x="520163" y="2036630"/>
                  </a:lnTo>
                  <a:lnTo>
                    <a:pt x="501558" y="2084983"/>
                  </a:lnTo>
                  <a:lnTo>
                    <a:pt x="485909" y="2134275"/>
                  </a:lnTo>
                  <a:lnTo>
                    <a:pt x="473407" y="2184148"/>
                  </a:lnTo>
                  <a:lnTo>
                    <a:pt x="464242" y="2234248"/>
                  </a:lnTo>
                  <a:lnTo>
                    <a:pt x="458603" y="2284215"/>
                  </a:lnTo>
                  <a:lnTo>
                    <a:pt x="456682" y="2333695"/>
                  </a:lnTo>
                  <a:lnTo>
                    <a:pt x="456682" y="4463396"/>
                  </a:lnTo>
                  <a:lnTo>
                    <a:pt x="310174" y="4545257"/>
                  </a:lnTo>
                  <a:lnTo>
                    <a:pt x="268026" y="4565823"/>
                  </a:lnTo>
                  <a:lnTo>
                    <a:pt x="227620" y="4578192"/>
                  </a:lnTo>
                  <a:lnTo>
                    <a:pt x="189321" y="4582639"/>
                  </a:lnTo>
                  <a:close/>
                </a:path>
                <a:path w="5430519" h="4582795">
                  <a:moveTo>
                    <a:pt x="5283522" y="3029512"/>
                  </a:moveTo>
                  <a:lnTo>
                    <a:pt x="5242880" y="3019658"/>
                  </a:lnTo>
                  <a:lnTo>
                    <a:pt x="5207408" y="2999535"/>
                  </a:lnTo>
                  <a:lnTo>
                    <a:pt x="5178095" y="2969436"/>
                  </a:lnTo>
                  <a:lnTo>
                    <a:pt x="5155932" y="2929655"/>
                  </a:lnTo>
                  <a:lnTo>
                    <a:pt x="5141908" y="2880485"/>
                  </a:lnTo>
                  <a:lnTo>
                    <a:pt x="5137014" y="2822219"/>
                  </a:lnTo>
                  <a:lnTo>
                    <a:pt x="5139790" y="2774478"/>
                  </a:lnTo>
                  <a:lnTo>
                    <a:pt x="5147841" y="2725731"/>
                  </a:lnTo>
                  <a:lnTo>
                    <a:pt x="5160749" y="2676582"/>
                  </a:lnTo>
                  <a:lnTo>
                    <a:pt x="5178095" y="2627635"/>
                  </a:lnTo>
                  <a:lnTo>
                    <a:pt x="5199464" y="2579491"/>
                  </a:lnTo>
                  <a:lnTo>
                    <a:pt x="5224436" y="2532756"/>
                  </a:lnTo>
                  <a:lnTo>
                    <a:pt x="5252594" y="2488032"/>
                  </a:lnTo>
                  <a:lnTo>
                    <a:pt x="5283522" y="2445923"/>
                  </a:lnTo>
                  <a:lnTo>
                    <a:pt x="5324163" y="2455777"/>
                  </a:lnTo>
                  <a:lnTo>
                    <a:pt x="5359635" y="2475900"/>
                  </a:lnTo>
                  <a:lnTo>
                    <a:pt x="5388948" y="2505999"/>
                  </a:lnTo>
                  <a:lnTo>
                    <a:pt x="5411111" y="2545780"/>
                  </a:lnTo>
                  <a:lnTo>
                    <a:pt x="5425135" y="2594950"/>
                  </a:lnTo>
                  <a:lnTo>
                    <a:pt x="5430030" y="2653216"/>
                  </a:lnTo>
                  <a:lnTo>
                    <a:pt x="5427307" y="2700957"/>
                  </a:lnTo>
                  <a:lnTo>
                    <a:pt x="5419388" y="2749704"/>
                  </a:lnTo>
                  <a:lnTo>
                    <a:pt x="5406643" y="2798853"/>
                  </a:lnTo>
                  <a:lnTo>
                    <a:pt x="5389443" y="2847801"/>
                  </a:lnTo>
                  <a:lnTo>
                    <a:pt x="5368160" y="2895944"/>
                  </a:lnTo>
                  <a:lnTo>
                    <a:pt x="5343164" y="2942679"/>
                  </a:lnTo>
                  <a:lnTo>
                    <a:pt x="5314828" y="2987403"/>
                  </a:lnTo>
                  <a:lnTo>
                    <a:pt x="5283522" y="3029512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693964" y="2107932"/>
              <a:ext cx="2030095" cy="2419350"/>
            </a:xfrm>
            <a:custGeom>
              <a:avLst/>
              <a:gdLst/>
              <a:ahLst/>
              <a:cxnLst/>
              <a:rect l="l" t="t" r="r" b="b"/>
              <a:pathLst>
                <a:path w="2030094" h="2419350">
                  <a:moveTo>
                    <a:pt x="298297" y="454190"/>
                  </a:moveTo>
                  <a:lnTo>
                    <a:pt x="254736" y="480606"/>
                  </a:lnTo>
                  <a:lnTo>
                    <a:pt x="216674" y="505726"/>
                  </a:lnTo>
                  <a:lnTo>
                    <a:pt x="180492" y="535965"/>
                  </a:lnTo>
                  <a:lnTo>
                    <a:pt x="146545" y="570611"/>
                  </a:lnTo>
                  <a:lnTo>
                    <a:pt x="115214" y="608965"/>
                  </a:lnTo>
                  <a:lnTo>
                    <a:pt x="86855" y="650303"/>
                  </a:lnTo>
                  <a:lnTo>
                    <a:pt x="61861" y="693940"/>
                  </a:lnTo>
                  <a:lnTo>
                    <a:pt x="40576" y="739152"/>
                  </a:lnTo>
                  <a:lnTo>
                    <a:pt x="23380" y="785228"/>
                  </a:lnTo>
                  <a:lnTo>
                    <a:pt x="10642" y="831469"/>
                  </a:lnTo>
                  <a:lnTo>
                    <a:pt x="2717" y="877150"/>
                  </a:lnTo>
                  <a:lnTo>
                    <a:pt x="0" y="921588"/>
                  </a:lnTo>
                  <a:lnTo>
                    <a:pt x="4216" y="972439"/>
                  </a:lnTo>
                  <a:lnTo>
                    <a:pt x="16332" y="1015542"/>
                  </a:lnTo>
                  <a:lnTo>
                    <a:pt x="35547" y="1050544"/>
                  </a:lnTo>
                  <a:lnTo>
                    <a:pt x="92024" y="1094625"/>
                  </a:lnTo>
                  <a:lnTo>
                    <a:pt x="127685" y="1102918"/>
                  </a:lnTo>
                  <a:lnTo>
                    <a:pt x="167233" y="1101534"/>
                  </a:lnTo>
                  <a:lnTo>
                    <a:pt x="209854" y="1090079"/>
                  </a:lnTo>
                  <a:lnTo>
                    <a:pt x="254736" y="1068146"/>
                  </a:lnTo>
                  <a:lnTo>
                    <a:pt x="298297" y="1041742"/>
                  </a:lnTo>
                  <a:lnTo>
                    <a:pt x="298297" y="946683"/>
                  </a:lnTo>
                  <a:lnTo>
                    <a:pt x="254736" y="973086"/>
                  </a:lnTo>
                  <a:lnTo>
                    <a:pt x="207264" y="993254"/>
                  </a:lnTo>
                  <a:lnTo>
                    <a:pt x="164896" y="997585"/>
                  </a:lnTo>
                  <a:lnTo>
                    <a:pt x="101727" y="962228"/>
                  </a:lnTo>
                  <a:lnTo>
                    <a:pt x="84099" y="924306"/>
                  </a:lnTo>
                  <a:lnTo>
                    <a:pt x="77876" y="874064"/>
                  </a:lnTo>
                  <a:lnTo>
                    <a:pt x="82689" y="824953"/>
                  </a:lnTo>
                  <a:lnTo>
                    <a:pt x="96316" y="774966"/>
                  </a:lnTo>
                  <a:lnTo>
                    <a:pt x="117563" y="725817"/>
                  </a:lnTo>
                  <a:lnTo>
                    <a:pt x="145237" y="679208"/>
                  </a:lnTo>
                  <a:lnTo>
                    <a:pt x="178117" y="636841"/>
                  </a:lnTo>
                  <a:lnTo>
                    <a:pt x="215023" y="600443"/>
                  </a:lnTo>
                  <a:lnTo>
                    <a:pt x="254736" y="571703"/>
                  </a:lnTo>
                  <a:lnTo>
                    <a:pt x="298297" y="545299"/>
                  </a:lnTo>
                  <a:lnTo>
                    <a:pt x="298297" y="454190"/>
                  </a:lnTo>
                  <a:close/>
                </a:path>
                <a:path w="2030094" h="2419350">
                  <a:moveTo>
                    <a:pt x="691629" y="224459"/>
                  </a:moveTo>
                  <a:lnTo>
                    <a:pt x="648068" y="250863"/>
                  </a:lnTo>
                  <a:lnTo>
                    <a:pt x="610006" y="275983"/>
                  </a:lnTo>
                  <a:lnTo>
                    <a:pt x="573811" y="306222"/>
                  </a:lnTo>
                  <a:lnTo>
                    <a:pt x="539877" y="340868"/>
                  </a:lnTo>
                  <a:lnTo>
                    <a:pt x="508533" y="379222"/>
                  </a:lnTo>
                  <a:lnTo>
                    <a:pt x="480187" y="420573"/>
                  </a:lnTo>
                  <a:lnTo>
                    <a:pt x="455180" y="464197"/>
                  </a:lnTo>
                  <a:lnTo>
                    <a:pt x="433895" y="509409"/>
                  </a:lnTo>
                  <a:lnTo>
                    <a:pt x="416699" y="555485"/>
                  </a:lnTo>
                  <a:lnTo>
                    <a:pt x="403961" y="601726"/>
                  </a:lnTo>
                  <a:lnTo>
                    <a:pt x="396049" y="647420"/>
                  </a:lnTo>
                  <a:lnTo>
                    <a:pt x="393331" y="691857"/>
                  </a:lnTo>
                  <a:lnTo>
                    <a:pt x="397497" y="742696"/>
                  </a:lnTo>
                  <a:lnTo>
                    <a:pt x="409511" y="785812"/>
                  </a:lnTo>
                  <a:lnTo>
                    <a:pt x="428574" y="820801"/>
                  </a:lnTo>
                  <a:lnTo>
                    <a:pt x="484809" y="864882"/>
                  </a:lnTo>
                  <a:lnTo>
                    <a:pt x="520433" y="873175"/>
                  </a:lnTo>
                  <a:lnTo>
                    <a:pt x="560031" y="871791"/>
                  </a:lnTo>
                  <a:lnTo>
                    <a:pt x="602830" y="860336"/>
                  </a:lnTo>
                  <a:lnTo>
                    <a:pt x="648068" y="838415"/>
                  </a:lnTo>
                  <a:lnTo>
                    <a:pt x="691629" y="811999"/>
                  </a:lnTo>
                  <a:lnTo>
                    <a:pt x="691629" y="716940"/>
                  </a:lnTo>
                  <a:lnTo>
                    <a:pt x="648068" y="743343"/>
                  </a:lnTo>
                  <a:lnTo>
                    <a:pt x="600595" y="763524"/>
                  </a:lnTo>
                  <a:lnTo>
                    <a:pt x="558215" y="767842"/>
                  </a:lnTo>
                  <a:lnTo>
                    <a:pt x="495058" y="732485"/>
                  </a:lnTo>
                  <a:lnTo>
                    <a:pt x="477431" y="694563"/>
                  </a:lnTo>
                  <a:lnTo>
                    <a:pt x="471208" y="644321"/>
                  </a:lnTo>
                  <a:lnTo>
                    <a:pt x="476008" y="595210"/>
                  </a:lnTo>
                  <a:lnTo>
                    <a:pt x="489648" y="545236"/>
                  </a:lnTo>
                  <a:lnTo>
                    <a:pt x="510895" y="496074"/>
                  </a:lnTo>
                  <a:lnTo>
                    <a:pt x="538556" y="449465"/>
                  </a:lnTo>
                  <a:lnTo>
                    <a:pt x="571449" y="407098"/>
                  </a:lnTo>
                  <a:lnTo>
                    <a:pt x="608342" y="370700"/>
                  </a:lnTo>
                  <a:lnTo>
                    <a:pt x="648068" y="341960"/>
                  </a:lnTo>
                  <a:lnTo>
                    <a:pt x="691629" y="315556"/>
                  </a:lnTo>
                  <a:lnTo>
                    <a:pt x="691629" y="224459"/>
                  </a:lnTo>
                  <a:close/>
                </a:path>
                <a:path w="2030094" h="2419350">
                  <a:moveTo>
                    <a:pt x="1088910" y="0"/>
                  </a:moveTo>
                  <a:lnTo>
                    <a:pt x="1045349" y="26403"/>
                  </a:lnTo>
                  <a:lnTo>
                    <a:pt x="1007287" y="51523"/>
                  </a:lnTo>
                  <a:lnTo>
                    <a:pt x="971105" y="81762"/>
                  </a:lnTo>
                  <a:lnTo>
                    <a:pt x="937158" y="116420"/>
                  </a:lnTo>
                  <a:lnTo>
                    <a:pt x="905827" y="154762"/>
                  </a:lnTo>
                  <a:lnTo>
                    <a:pt x="877468" y="196113"/>
                  </a:lnTo>
                  <a:lnTo>
                    <a:pt x="852474" y="239750"/>
                  </a:lnTo>
                  <a:lnTo>
                    <a:pt x="831189" y="284949"/>
                  </a:lnTo>
                  <a:lnTo>
                    <a:pt x="813993" y="331038"/>
                  </a:lnTo>
                  <a:lnTo>
                    <a:pt x="801255" y="377266"/>
                  </a:lnTo>
                  <a:lnTo>
                    <a:pt x="793330" y="422960"/>
                  </a:lnTo>
                  <a:lnTo>
                    <a:pt x="790613" y="467398"/>
                  </a:lnTo>
                  <a:lnTo>
                    <a:pt x="794791" y="518236"/>
                  </a:lnTo>
                  <a:lnTo>
                    <a:pt x="806792" y="561352"/>
                  </a:lnTo>
                  <a:lnTo>
                    <a:pt x="825868" y="596353"/>
                  </a:lnTo>
                  <a:lnTo>
                    <a:pt x="882091" y="640422"/>
                  </a:lnTo>
                  <a:lnTo>
                    <a:pt x="917714" y="648728"/>
                  </a:lnTo>
                  <a:lnTo>
                    <a:pt x="957313" y="647331"/>
                  </a:lnTo>
                  <a:lnTo>
                    <a:pt x="1000125" y="635876"/>
                  </a:lnTo>
                  <a:lnTo>
                    <a:pt x="1045349" y="613956"/>
                  </a:lnTo>
                  <a:lnTo>
                    <a:pt x="1088910" y="587552"/>
                  </a:lnTo>
                  <a:lnTo>
                    <a:pt x="1088910" y="492480"/>
                  </a:lnTo>
                  <a:lnTo>
                    <a:pt x="1045349" y="518883"/>
                  </a:lnTo>
                  <a:lnTo>
                    <a:pt x="997877" y="539064"/>
                  </a:lnTo>
                  <a:lnTo>
                    <a:pt x="955509" y="543394"/>
                  </a:lnTo>
                  <a:lnTo>
                    <a:pt x="892340" y="508038"/>
                  </a:lnTo>
                  <a:lnTo>
                    <a:pt x="874712" y="470115"/>
                  </a:lnTo>
                  <a:lnTo>
                    <a:pt x="868489" y="419862"/>
                  </a:lnTo>
                  <a:lnTo>
                    <a:pt x="873302" y="370763"/>
                  </a:lnTo>
                  <a:lnTo>
                    <a:pt x="886929" y="320776"/>
                  </a:lnTo>
                  <a:lnTo>
                    <a:pt x="908177" y="271627"/>
                  </a:lnTo>
                  <a:lnTo>
                    <a:pt x="935850" y="225005"/>
                  </a:lnTo>
                  <a:lnTo>
                    <a:pt x="968730" y="182651"/>
                  </a:lnTo>
                  <a:lnTo>
                    <a:pt x="1005636" y="146240"/>
                  </a:lnTo>
                  <a:lnTo>
                    <a:pt x="1045349" y="117513"/>
                  </a:lnTo>
                  <a:lnTo>
                    <a:pt x="1088910" y="91097"/>
                  </a:lnTo>
                  <a:lnTo>
                    <a:pt x="1088910" y="0"/>
                  </a:lnTo>
                  <a:close/>
                </a:path>
                <a:path w="2030094" h="2419350">
                  <a:moveTo>
                    <a:pt x="2029993" y="1153972"/>
                  </a:moveTo>
                  <a:lnTo>
                    <a:pt x="5283" y="2323782"/>
                  </a:lnTo>
                  <a:lnTo>
                    <a:pt x="5283" y="2418854"/>
                  </a:lnTo>
                  <a:lnTo>
                    <a:pt x="2029993" y="1249032"/>
                  </a:lnTo>
                  <a:lnTo>
                    <a:pt x="2029993" y="1153972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444878" y="6"/>
              <a:ext cx="5843121" cy="55117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323975" y="7335804"/>
            <a:ext cx="76200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23975" y="8174004"/>
            <a:ext cx="76200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23975" y="9012204"/>
            <a:ext cx="76200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534070" y="7079264"/>
            <a:ext cx="3533775" cy="29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75260">
              <a:lnSpc>
                <a:spcPct val="114599"/>
              </a:lnSpc>
              <a:spcBef>
                <a:spcPts val="100"/>
              </a:spcBef>
            </a:pPr>
            <a:r>
              <a:rPr sz="2400" spc="50" dirty="0">
                <a:solidFill>
                  <a:srgbClr val="2A4A81"/>
                </a:solidFill>
                <a:latin typeface="Arial"/>
                <a:cs typeface="Arial"/>
              </a:rPr>
              <a:t>Apakah </a:t>
            </a:r>
            <a:r>
              <a:rPr sz="2400" spc="10" dirty="0">
                <a:solidFill>
                  <a:srgbClr val="2A4A81"/>
                </a:solidFill>
                <a:latin typeface="Arial"/>
                <a:cs typeface="Arial"/>
              </a:rPr>
              <a:t>mau </a:t>
            </a:r>
            <a:r>
              <a:rPr sz="2400" spc="-15" dirty="0">
                <a:solidFill>
                  <a:srgbClr val="2A4A81"/>
                </a:solidFill>
                <a:latin typeface="Arial"/>
                <a:cs typeface="Arial"/>
              </a:rPr>
              <a:t>seluruhnya  </a:t>
            </a:r>
            <a:r>
              <a:rPr sz="2400" dirty="0">
                <a:solidFill>
                  <a:srgbClr val="2A4A81"/>
                </a:solidFill>
                <a:latin typeface="Arial"/>
                <a:cs typeface="Arial"/>
              </a:rPr>
              <a:t>Online?</a:t>
            </a:r>
            <a:endParaRPr sz="2400">
              <a:latin typeface="Arial"/>
              <a:cs typeface="Arial"/>
            </a:endParaRPr>
          </a:p>
          <a:p>
            <a:pPr marL="12700" marR="681990">
              <a:lnSpc>
                <a:spcPct val="114599"/>
              </a:lnSpc>
            </a:pPr>
            <a:r>
              <a:rPr sz="2400" spc="80" dirty="0">
                <a:solidFill>
                  <a:srgbClr val="2A4A81"/>
                </a:solidFill>
                <a:latin typeface="Arial"/>
                <a:cs typeface="Arial"/>
              </a:rPr>
              <a:t>Atau </a:t>
            </a:r>
            <a:r>
              <a:rPr sz="2400" spc="90" dirty="0">
                <a:solidFill>
                  <a:srgbClr val="2A4A81"/>
                </a:solidFill>
                <a:latin typeface="Arial"/>
                <a:cs typeface="Arial"/>
              </a:rPr>
              <a:t>tetap </a:t>
            </a:r>
            <a:r>
              <a:rPr sz="2400" spc="10" dirty="0">
                <a:solidFill>
                  <a:srgbClr val="2A4A81"/>
                </a:solidFill>
                <a:latin typeface="Arial"/>
                <a:cs typeface="Arial"/>
              </a:rPr>
              <a:t>mau </a:t>
            </a:r>
            <a:r>
              <a:rPr sz="2400" spc="75" dirty="0">
                <a:solidFill>
                  <a:srgbClr val="2A4A81"/>
                </a:solidFill>
                <a:latin typeface="Arial"/>
                <a:cs typeface="Arial"/>
              </a:rPr>
              <a:t>ada  </a:t>
            </a:r>
            <a:r>
              <a:rPr sz="2400" spc="30" dirty="0">
                <a:solidFill>
                  <a:srgbClr val="2A4A81"/>
                </a:solidFill>
                <a:latin typeface="Arial"/>
                <a:cs typeface="Arial"/>
              </a:rPr>
              <a:t>kehadiran</a:t>
            </a:r>
            <a:r>
              <a:rPr sz="2400" spc="80" dirty="0">
                <a:solidFill>
                  <a:srgbClr val="2A4A81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A4A81"/>
                </a:solidFill>
                <a:latin typeface="Arial"/>
                <a:cs typeface="Arial"/>
              </a:rPr>
              <a:t>fisik?</a:t>
            </a:r>
            <a:endParaRPr sz="2400">
              <a:latin typeface="Arial"/>
              <a:cs typeface="Arial"/>
            </a:endParaRPr>
          </a:p>
          <a:p>
            <a:pPr marL="12700" marR="5080" algn="just">
              <a:lnSpc>
                <a:spcPct val="114599"/>
              </a:lnSpc>
            </a:pPr>
            <a:r>
              <a:rPr sz="2400" dirty="0">
                <a:solidFill>
                  <a:srgbClr val="2A4A81"/>
                </a:solidFill>
                <a:latin typeface="Arial"/>
                <a:cs typeface="Arial"/>
              </a:rPr>
              <a:t>Pemilihan </a:t>
            </a:r>
            <a:r>
              <a:rPr sz="2400" spc="-5" dirty="0">
                <a:solidFill>
                  <a:srgbClr val="2A4A81"/>
                </a:solidFill>
                <a:latin typeface="Arial"/>
                <a:cs typeface="Arial"/>
              </a:rPr>
              <a:t>lokasi </a:t>
            </a:r>
            <a:r>
              <a:rPr sz="2400" spc="60" dirty="0">
                <a:solidFill>
                  <a:srgbClr val="2A4A81"/>
                </a:solidFill>
                <a:latin typeface="Arial"/>
                <a:cs typeface="Arial"/>
              </a:rPr>
              <a:t>jika </a:t>
            </a:r>
            <a:r>
              <a:rPr sz="2400" spc="35" dirty="0">
                <a:solidFill>
                  <a:srgbClr val="2A4A81"/>
                </a:solidFill>
                <a:latin typeface="Arial"/>
                <a:cs typeface="Arial"/>
              </a:rPr>
              <a:t>fisik  </a:t>
            </a:r>
            <a:r>
              <a:rPr sz="2400" dirty="0">
                <a:solidFill>
                  <a:srgbClr val="2A4A81"/>
                </a:solidFill>
                <a:latin typeface="Arial"/>
                <a:cs typeface="Arial"/>
              </a:rPr>
              <a:t>Pemilihan </a:t>
            </a:r>
            <a:r>
              <a:rPr sz="2400" spc="65" dirty="0">
                <a:solidFill>
                  <a:srgbClr val="2A4A81"/>
                </a:solidFill>
                <a:latin typeface="Arial"/>
                <a:cs typeface="Arial"/>
              </a:rPr>
              <a:t>jalur </a:t>
            </a:r>
            <a:r>
              <a:rPr sz="2400" spc="30" dirty="0">
                <a:solidFill>
                  <a:srgbClr val="2A4A81"/>
                </a:solidFill>
                <a:latin typeface="Arial"/>
                <a:cs typeface="Arial"/>
              </a:rPr>
              <a:t>penjualan  </a:t>
            </a:r>
            <a:r>
              <a:rPr sz="2400" dirty="0">
                <a:solidFill>
                  <a:srgbClr val="2A4A81"/>
                </a:solidFill>
                <a:latin typeface="Arial"/>
                <a:cs typeface="Arial"/>
              </a:rPr>
              <a:t>online </a:t>
            </a:r>
            <a:r>
              <a:rPr sz="2400" spc="60" dirty="0">
                <a:solidFill>
                  <a:srgbClr val="2A4A81"/>
                </a:solidFill>
                <a:latin typeface="Arial"/>
                <a:cs typeface="Arial"/>
              </a:rPr>
              <a:t>jika</a:t>
            </a:r>
            <a:r>
              <a:rPr sz="2400" spc="170" dirty="0">
                <a:solidFill>
                  <a:srgbClr val="2A4A81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A4A81"/>
                </a:solidFill>
                <a:latin typeface="Arial"/>
                <a:cs typeface="Arial"/>
              </a:rPr>
              <a:t>online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403912" y="3965325"/>
            <a:ext cx="76200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403912" y="4384425"/>
            <a:ext cx="76200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614007" y="3708785"/>
            <a:ext cx="4625975" cy="2120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2400" spc="35" dirty="0">
                <a:solidFill>
                  <a:srgbClr val="2A4A81"/>
                </a:solidFill>
                <a:latin typeface="Arial"/>
                <a:cs typeface="Arial"/>
              </a:rPr>
              <a:t>Bagaimana </a:t>
            </a:r>
            <a:r>
              <a:rPr sz="2400" spc="55" dirty="0">
                <a:solidFill>
                  <a:srgbClr val="2A4A81"/>
                </a:solidFill>
                <a:latin typeface="Arial"/>
                <a:cs typeface="Arial"/>
              </a:rPr>
              <a:t>strategi </a:t>
            </a:r>
            <a:r>
              <a:rPr sz="2400" spc="65" dirty="0">
                <a:solidFill>
                  <a:srgbClr val="2A4A81"/>
                </a:solidFill>
                <a:latin typeface="Arial"/>
                <a:cs typeface="Arial"/>
              </a:rPr>
              <a:t>harga </a:t>
            </a:r>
            <a:r>
              <a:rPr sz="2400" spc="-5" dirty="0">
                <a:solidFill>
                  <a:srgbClr val="2A4A81"/>
                </a:solidFill>
                <a:latin typeface="Arial"/>
                <a:cs typeface="Arial"/>
              </a:rPr>
              <a:t>anda?  </a:t>
            </a:r>
            <a:r>
              <a:rPr sz="2400" spc="25" dirty="0">
                <a:solidFill>
                  <a:srgbClr val="2A4A81"/>
                </a:solidFill>
                <a:latin typeface="Arial"/>
                <a:cs typeface="Arial"/>
              </a:rPr>
              <a:t>Bandingkan </a:t>
            </a:r>
            <a:r>
              <a:rPr sz="2400" spc="65" dirty="0">
                <a:solidFill>
                  <a:srgbClr val="2A4A81"/>
                </a:solidFill>
                <a:latin typeface="Arial"/>
                <a:cs typeface="Arial"/>
              </a:rPr>
              <a:t>harga </a:t>
            </a:r>
            <a:r>
              <a:rPr sz="2400" spc="-15" dirty="0">
                <a:solidFill>
                  <a:srgbClr val="2A4A81"/>
                </a:solidFill>
                <a:latin typeface="Arial"/>
                <a:cs typeface="Arial"/>
              </a:rPr>
              <a:t>pasar, </a:t>
            </a:r>
            <a:r>
              <a:rPr sz="2400" spc="65" dirty="0">
                <a:solidFill>
                  <a:srgbClr val="2A4A81"/>
                </a:solidFill>
                <a:latin typeface="Arial"/>
                <a:cs typeface="Arial"/>
              </a:rPr>
              <a:t>harga  </a:t>
            </a:r>
            <a:r>
              <a:rPr sz="2400" spc="-20" dirty="0">
                <a:solidFill>
                  <a:srgbClr val="2A4A81"/>
                </a:solidFill>
                <a:latin typeface="Arial"/>
                <a:cs typeface="Arial"/>
              </a:rPr>
              <a:t>pesaing, </a:t>
            </a:r>
            <a:r>
              <a:rPr sz="2400" spc="65" dirty="0">
                <a:solidFill>
                  <a:srgbClr val="2A4A81"/>
                </a:solidFill>
                <a:latin typeface="Arial"/>
                <a:cs typeface="Arial"/>
              </a:rPr>
              <a:t>harga </a:t>
            </a:r>
            <a:r>
              <a:rPr sz="2400" spc="55" dirty="0">
                <a:solidFill>
                  <a:srgbClr val="2A4A81"/>
                </a:solidFill>
                <a:latin typeface="Arial"/>
                <a:cs typeface="Arial"/>
              </a:rPr>
              <a:t>anda  </a:t>
            </a:r>
            <a:r>
              <a:rPr sz="2400" spc="10" dirty="0">
                <a:solidFill>
                  <a:srgbClr val="2A4A81"/>
                </a:solidFill>
                <a:latin typeface="Arial"/>
                <a:cs typeface="Arial"/>
              </a:rPr>
              <a:t>memproduksi/menghasilkan </a:t>
            </a:r>
            <a:r>
              <a:rPr sz="2400" spc="-35" dirty="0">
                <a:solidFill>
                  <a:srgbClr val="2A4A81"/>
                </a:solidFill>
                <a:latin typeface="Arial"/>
                <a:cs typeface="Arial"/>
              </a:rPr>
              <a:t>jasa,  </a:t>
            </a:r>
            <a:r>
              <a:rPr sz="2400" spc="25" dirty="0">
                <a:solidFill>
                  <a:srgbClr val="2A4A81"/>
                </a:solidFill>
                <a:latin typeface="Arial"/>
                <a:cs typeface="Arial"/>
              </a:rPr>
              <a:t>untuk </a:t>
            </a:r>
            <a:r>
              <a:rPr sz="2400" dirty="0">
                <a:solidFill>
                  <a:srgbClr val="2A4A81"/>
                </a:solidFill>
                <a:latin typeface="Arial"/>
                <a:cs typeface="Arial"/>
              </a:rPr>
              <a:t>menentukan</a:t>
            </a:r>
            <a:r>
              <a:rPr sz="2400" spc="150" dirty="0">
                <a:solidFill>
                  <a:srgbClr val="2A4A81"/>
                </a:solidFill>
                <a:latin typeface="Arial"/>
                <a:cs typeface="Arial"/>
              </a:rPr>
              <a:t> </a:t>
            </a:r>
            <a:r>
              <a:rPr sz="2400" spc="10" dirty="0">
                <a:solidFill>
                  <a:srgbClr val="2A4A81"/>
                </a:solidFill>
                <a:latin typeface="Arial"/>
                <a:cs typeface="Arial"/>
              </a:rPr>
              <a:t>harga.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68220" y="3893362"/>
            <a:ext cx="76200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68220" y="4731562"/>
            <a:ext cx="76200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8220" y="5150662"/>
            <a:ext cx="76200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60245" y="3044040"/>
            <a:ext cx="4405630" cy="2713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25" dirty="0">
                <a:solidFill>
                  <a:srgbClr val="2A4A81"/>
                </a:solidFill>
                <a:latin typeface="Arial"/>
                <a:cs typeface="Arial"/>
              </a:rPr>
              <a:t>PRODUK </a:t>
            </a:r>
            <a:r>
              <a:rPr sz="2800" b="1" spc="400" dirty="0">
                <a:solidFill>
                  <a:srgbClr val="2A4A81"/>
                </a:solidFill>
                <a:latin typeface="Arial"/>
                <a:cs typeface="Arial"/>
              </a:rPr>
              <a:t>/</a:t>
            </a:r>
            <a:r>
              <a:rPr sz="2800" b="1" spc="225" dirty="0">
                <a:solidFill>
                  <a:srgbClr val="2A4A81"/>
                </a:solidFill>
                <a:latin typeface="Arial"/>
                <a:cs typeface="Arial"/>
              </a:rPr>
              <a:t> </a:t>
            </a:r>
            <a:r>
              <a:rPr sz="2800" b="1" spc="-210" dirty="0">
                <a:solidFill>
                  <a:srgbClr val="2A4A81"/>
                </a:solidFill>
                <a:latin typeface="Arial"/>
                <a:cs typeface="Arial"/>
              </a:rPr>
              <a:t>JASA</a:t>
            </a:r>
            <a:endParaRPr sz="2800">
              <a:latin typeface="Arial"/>
              <a:cs typeface="Arial"/>
            </a:endParaRPr>
          </a:p>
          <a:p>
            <a:pPr marL="530225" marR="1019810" algn="just">
              <a:lnSpc>
                <a:spcPct val="114599"/>
              </a:lnSpc>
              <a:spcBef>
                <a:spcPts val="1305"/>
              </a:spcBef>
            </a:pPr>
            <a:r>
              <a:rPr sz="2400" spc="75" dirty="0">
                <a:solidFill>
                  <a:srgbClr val="2A4A81"/>
                </a:solidFill>
                <a:latin typeface="Arial"/>
                <a:cs typeface="Arial"/>
              </a:rPr>
              <a:t>Apa </a:t>
            </a:r>
            <a:r>
              <a:rPr sz="2400" spc="35" dirty="0">
                <a:solidFill>
                  <a:srgbClr val="2A4A81"/>
                </a:solidFill>
                <a:latin typeface="Arial"/>
                <a:cs typeface="Arial"/>
              </a:rPr>
              <a:t>yang </a:t>
            </a:r>
            <a:r>
              <a:rPr sz="2400" spc="10" dirty="0">
                <a:solidFill>
                  <a:srgbClr val="2A4A81"/>
                </a:solidFill>
                <a:latin typeface="Arial"/>
                <a:cs typeface="Arial"/>
              </a:rPr>
              <a:t>mau </a:t>
            </a:r>
            <a:r>
              <a:rPr sz="2400" spc="55" dirty="0">
                <a:solidFill>
                  <a:srgbClr val="2A4A81"/>
                </a:solidFill>
                <a:latin typeface="Arial"/>
                <a:cs typeface="Arial"/>
              </a:rPr>
              <a:t>anda  </a:t>
            </a:r>
            <a:r>
              <a:rPr sz="2400" spc="45" dirty="0">
                <a:solidFill>
                  <a:srgbClr val="2A4A81"/>
                </a:solidFill>
                <a:latin typeface="Arial"/>
                <a:cs typeface="Arial"/>
              </a:rPr>
              <a:t>jual/tawarkan?</a:t>
            </a:r>
            <a:endParaRPr sz="2400">
              <a:latin typeface="Arial"/>
              <a:cs typeface="Arial"/>
            </a:endParaRPr>
          </a:p>
          <a:p>
            <a:pPr marL="530225" marR="5080" algn="just">
              <a:lnSpc>
                <a:spcPct val="114599"/>
              </a:lnSpc>
            </a:pPr>
            <a:r>
              <a:rPr sz="2400" spc="114" dirty="0">
                <a:solidFill>
                  <a:srgbClr val="2A4A81"/>
                </a:solidFill>
                <a:latin typeface="Arial"/>
                <a:cs typeface="Arial"/>
              </a:rPr>
              <a:t>Nilai </a:t>
            </a:r>
            <a:r>
              <a:rPr sz="2400" spc="75" dirty="0">
                <a:solidFill>
                  <a:srgbClr val="2A4A81"/>
                </a:solidFill>
                <a:latin typeface="Arial"/>
                <a:cs typeface="Arial"/>
              </a:rPr>
              <a:t>apa </a:t>
            </a:r>
            <a:r>
              <a:rPr sz="2400" spc="35" dirty="0">
                <a:solidFill>
                  <a:srgbClr val="2A4A81"/>
                </a:solidFill>
                <a:latin typeface="Arial"/>
                <a:cs typeface="Arial"/>
              </a:rPr>
              <a:t>yang </a:t>
            </a:r>
            <a:r>
              <a:rPr sz="2400" spc="30" dirty="0">
                <a:solidFill>
                  <a:srgbClr val="2A4A81"/>
                </a:solidFill>
                <a:latin typeface="Arial"/>
                <a:cs typeface="Arial"/>
              </a:rPr>
              <a:t>ditawarkan?  </a:t>
            </a:r>
            <a:r>
              <a:rPr sz="2400" spc="80" dirty="0">
                <a:solidFill>
                  <a:srgbClr val="2A4A81"/>
                </a:solidFill>
                <a:latin typeface="Arial"/>
                <a:cs typeface="Arial"/>
              </a:rPr>
              <a:t>Apa </a:t>
            </a:r>
            <a:r>
              <a:rPr sz="2400" spc="15" dirty="0">
                <a:solidFill>
                  <a:srgbClr val="2A4A81"/>
                </a:solidFill>
                <a:latin typeface="Arial"/>
                <a:cs typeface="Arial"/>
              </a:rPr>
              <a:t>kelebihannya </a:t>
            </a:r>
            <a:r>
              <a:rPr sz="2400" dirty="0">
                <a:solidFill>
                  <a:srgbClr val="2A4A81"/>
                </a:solidFill>
                <a:latin typeface="Arial"/>
                <a:cs typeface="Arial"/>
              </a:rPr>
              <a:t>sehingga  </a:t>
            </a:r>
            <a:r>
              <a:rPr sz="2400" spc="45" dirty="0">
                <a:solidFill>
                  <a:srgbClr val="2A4A81"/>
                </a:solidFill>
                <a:latin typeface="Arial"/>
                <a:cs typeface="Arial"/>
              </a:rPr>
              <a:t>orang </a:t>
            </a:r>
            <a:r>
              <a:rPr sz="2400" spc="10" dirty="0">
                <a:solidFill>
                  <a:srgbClr val="2A4A81"/>
                </a:solidFill>
                <a:latin typeface="Arial"/>
                <a:cs typeface="Arial"/>
              </a:rPr>
              <a:t>mau</a:t>
            </a:r>
            <a:r>
              <a:rPr sz="2400" spc="114" dirty="0">
                <a:solidFill>
                  <a:srgbClr val="2A4A81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2A4A81"/>
                </a:solidFill>
                <a:latin typeface="Arial"/>
                <a:cs typeface="Arial"/>
              </a:rPr>
              <a:t>membelinya?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16000" y="6208108"/>
            <a:ext cx="34740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95" dirty="0">
                <a:solidFill>
                  <a:srgbClr val="2A4A81"/>
                </a:solidFill>
                <a:latin typeface="Arial"/>
                <a:cs typeface="Arial"/>
              </a:rPr>
              <a:t>JALUR</a:t>
            </a:r>
            <a:r>
              <a:rPr sz="2800" b="1" spc="75" dirty="0">
                <a:solidFill>
                  <a:srgbClr val="2A4A81"/>
                </a:solidFill>
                <a:latin typeface="Arial"/>
                <a:cs typeface="Arial"/>
              </a:rPr>
              <a:t> </a:t>
            </a:r>
            <a:r>
              <a:rPr sz="2800" b="1" spc="20" dirty="0">
                <a:solidFill>
                  <a:srgbClr val="2A4A81"/>
                </a:solidFill>
                <a:latin typeface="Arial"/>
                <a:cs typeface="Arial"/>
              </a:rPr>
              <a:t>PENJUALAN</a:t>
            </a:r>
            <a:endParaRPr sz="2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413904" y="3044040"/>
            <a:ext cx="13227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235" dirty="0">
                <a:solidFill>
                  <a:srgbClr val="2A4A81"/>
                </a:solidFill>
                <a:latin typeface="Arial"/>
                <a:cs typeface="Arial"/>
              </a:rPr>
              <a:t>H</a:t>
            </a:r>
            <a:r>
              <a:rPr sz="2800" b="1" spc="-80" dirty="0">
                <a:solidFill>
                  <a:srgbClr val="2A4A81"/>
                </a:solidFill>
                <a:latin typeface="Arial"/>
                <a:cs typeface="Arial"/>
              </a:rPr>
              <a:t>A</a:t>
            </a:r>
            <a:r>
              <a:rPr sz="2800" b="1" spc="-110" dirty="0">
                <a:solidFill>
                  <a:srgbClr val="2A4A81"/>
                </a:solidFill>
                <a:latin typeface="Arial"/>
                <a:cs typeface="Arial"/>
              </a:rPr>
              <a:t>R</a:t>
            </a:r>
            <a:r>
              <a:rPr sz="2800" b="1" spc="-50" dirty="0">
                <a:solidFill>
                  <a:srgbClr val="2A4A81"/>
                </a:solidFill>
                <a:latin typeface="Arial"/>
                <a:cs typeface="Arial"/>
              </a:rPr>
              <a:t>G</a:t>
            </a:r>
            <a:r>
              <a:rPr sz="2800" b="1" spc="-75" dirty="0">
                <a:solidFill>
                  <a:srgbClr val="2A4A81"/>
                </a:solidFill>
                <a:latin typeface="Arial"/>
                <a:cs typeface="Arial"/>
              </a:rPr>
              <a:t>A</a:t>
            </a:r>
            <a:endParaRPr sz="28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403912" y="7335804"/>
            <a:ext cx="76200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614007" y="7079264"/>
            <a:ext cx="5341620" cy="1282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2400" spc="35" dirty="0">
                <a:solidFill>
                  <a:srgbClr val="2A4A81"/>
                </a:solidFill>
                <a:latin typeface="Arial"/>
                <a:cs typeface="Arial"/>
              </a:rPr>
              <a:t>Bagaimana </a:t>
            </a:r>
            <a:r>
              <a:rPr sz="2400" spc="55" dirty="0">
                <a:solidFill>
                  <a:srgbClr val="2A4A81"/>
                </a:solidFill>
                <a:latin typeface="Arial"/>
                <a:cs typeface="Arial"/>
              </a:rPr>
              <a:t>anda </a:t>
            </a:r>
            <a:r>
              <a:rPr sz="2400" spc="30" dirty="0">
                <a:solidFill>
                  <a:srgbClr val="2A4A81"/>
                </a:solidFill>
                <a:latin typeface="Arial"/>
                <a:cs typeface="Arial"/>
              </a:rPr>
              <a:t>akan  </a:t>
            </a:r>
            <a:r>
              <a:rPr sz="2400" spc="-5" dirty="0">
                <a:solidFill>
                  <a:srgbClr val="2A4A81"/>
                </a:solidFill>
                <a:latin typeface="Arial"/>
                <a:cs typeface="Arial"/>
              </a:rPr>
              <a:t>mengkomunikasikan </a:t>
            </a:r>
            <a:r>
              <a:rPr sz="2400" spc="45" dirty="0">
                <a:solidFill>
                  <a:srgbClr val="2A4A81"/>
                </a:solidFill>
                <a:latin typeface="Arial"/>
                <a:cs typeface="Arial"/>
              </a:rPr>
              <a:t>produk/jasa </a:t>
            </a:r>
            <a:r>
              <a:rPr sz="2400" spc="55" dirty="0">
                <a:solidFill>
                  <a:srgbClr val="2A4A81"/>
                </a:solidFill>
                <a:latin typeface="Arial"/>
                <a:cs typeface="Arial"/>
              </a:rPr>
              <a:t>anda  </a:t>
            </a:r>
            <a:r>
              <a:rPr sz="2400" spc="50" dirty="0">
                <a:solidFill>
                  <a:srgbClr val="2A4A81"/>
                </a:solidFill>
                <a:latin typeface="Arial"/>
                <a:cs typeface="Arial"/>
              </a:rPr>
              <a:t>ini </a:t>
            </a:r>
            <a:r>
              <a:rPr sz="2400" spc="35" dirty="0">
                <a:solidFill>
                  <a:srgbClr val="2A4A81"/>
                </a:solidFill>
                <a:latin typeface="Arial"/>
                <a:cs typeface="Arial"/>
              </a:rPr>
              <a:t>kepada</a:t>
            </a:r>
            <a:r>
              <a:rPr sz="2400" spc="125" dirty="0">
                <a:solidFill>
                  <a:srgbClr val="2A4A81"/>
                </a:solidFill>
                <a:latin typeface="Arial"/>
                <a:cs typeface="Arial"/>
              </a:rPr>
              <a:t> </a:t>
            </a:r>
            <a:r>
              <a:rPr sz="2400" spc="5" dirty="0">
                <a:solidFill>
                  <a:srgbClr val="2A4A81"/>
                </a:solidFill>
                <a:latin typeface="Arial"/>
                <a:cs typeface="Arial"/>
              </a:rPr>
              <a:t>masyarakat?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413904" y="6208108"/>
            <a:ext cx="34061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60" dirty="0">
                <a:solidFill>
                  <a:srgbClr val="2A4A81"/>
                </a:solidFill>
                <a:latin typeface="Arial"/>
                <a:cs typeface="Arial"/>
              </a:rPr>
              <a:t>PROMOSI </a:t>
            </a:r>
            <a:r>
              <a:rPr sz="2800" b="1" spc="45" dirty="0">
                <a:solidFill>
                  <a:srgbClr val="2A4A81"/>
                </a:solidFill>
                <a:latin typeface="Arial"/>
                <a:cs typeface="Arial"/>
              </a:rPr>
              <a:t>&amp;</a:t>
            </a:r>
            <a:r>
              <a:rPr sz="2800" b="1" spc="145" dirty="0">
                <a:solidFill>
                  <a:srgbClr val="2A4A81"/>
                </a:solidFill>
                <a:latin typeface="Arial"/>
                <a:cs typeface="Arial"/>
              </a:rPr>
              <a:t> </a:t>
            </a:r>
            <a:r>
              <a:rPr sz="2800" b="1" spc="90" dirty="0">
                <a:solidFill>
                  <a:srgbClr val="2A4A81"/>
                </a:solidFill>
                <a:latin typeface="Arial"/>
                <a:cs typeface="Arial"/>
              </a:rPr>
              <a:t>IKLAN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A4A8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311</Words>
  <Application>Microsoft Office PowerPoint</Application>
  <PresentationFormat>Custom</PresentationFormat>
  <Paragraphs>69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Noto Sans</vt:lpstr>
      <vt:lpstr>Office Theme</vt:lpstr>
      <vt:lpstr>PowerPoint Presentation</vt:lpstr>
      <vt:lpstr>Agenda</vt:lpstr>
      <vt:lpstr>Digital  Entrepreneurship</vt:lpstr>
      <vt:lpstr>PowerPoint Presentation</vt:lpstr>
      <vt:lpstr>PowerPoint Presentation</vt:lpstr>
      <vt:lpstr>PowerPoint Presentation</vt:lpstr>
      <vt:lpstr>Bagaimana Memulai  Bisnis Digital?</vt:lpstr>
      <vt:lpstr>Membuat</vt:lpstr>
      <vt:lpstr>Rencana  Bauran Pemasaran</vt:lpstr>
      <vt:lpstr>Tokotalk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 NS T A G R A M Marketing</vt:lpstr>
      <vt:lpstr>Ada  pertanyaan?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Dampak Teknologi Pada Pendidikan</dc:title>
  <dc:creator>Tiur Gantini</dc:creator>
  <cp:keywords>DAE1DWi7M90,BAEzOUsQ79M</cp:keywords>
  <cp:lastModifiedBy>Bella Gabriella</cp:lastModifiedBy>
  <cp:revision>2</cp:revision>
  <dcterms:created xsi:type="dcterms:W3CDTF">2022-01-10T15:21:09Z</dcterms:created>
  <dcterms:modified xsi:type="dcterms:W3CDTF">2022-01-12T03:33:40Z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2022-01-10T00:00:00Z</vt:filetime>
  </property>
  <property fmtid="{D5CDD505-2E9C-101B-9397-08002B2CF9AE}" pid="3" name="Creator">
    <vt:lpwstr>Canva</vt:lpwstr>
  </property>
  <property fmtid="{D5CDD505-2E9C-101B-9397-08002B2CF9AE}" pid="4" name="LastSaved">
    <vt:filetime>2022-01-10T00:00:00Z</vt:filetime>
  </property>
</Properties>
</file>